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57" r:id="rId3"/>
    <p:sldId id="266" r:id="rId4"/>
    <p:sldId id="260" r:id="rId5"/>
    <p:sldId id="259" r:id="rId6"/>
    <p:sldId id="270" r:id="rId7"/>
    <p:sldId id="274" r:id="rId8"/>
    <p:sldId id="276" r:id="rId9"/>
    <p:sldId id="273" r:id="rId10"/>
    <p:sldId id="267" r:id="rId11"/>
    <p:sldId id="268" r:id="rId12"/>
    <p:sldId id="272" r:id="rId13"/>
    <p:sldId id="262" r:id="rId14"/>
    <p:sldId id="264" r:id="rId15"/>
    <p:sldId id="278" r:id="rId16"/>
    <p:sldId id="279" r:id="rId17"/>
    <p:sldId id="280" r:id="rId18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ARDO MATSUBARA" initials="EM" lastIdx="3" clrIdx="0">
    <p:extLst>
      <p:ext uri="{19B8F6BF-5375-455C-9EA6-DF929625EA0E}">
        <p15:presenceInfo xmlns:p15="http://schemas.microsoft.com/office/powerpoint/2012/main" userId="S-1-5-21-218038623-2860323474-1338842017-1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38" autoAdjust="0"/>
  </p:normalViewPr>
  <p:slideViewPr>
    <p:cSldViewPr snapToGrid="0" snapToObjects="1">
      <p:cViewPr varScale="1">
        <p:scale>
          <a:sx n="83" d="100"/>
          <a:sy n="83" d="100"/>
        </p:scale>
        <p:origin x="7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0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23T17:56:17.182" idx="3">
    <p:pos x="6701" y="-144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ED1A9-D3F0-4562-9BD6-A102434AFFD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77A9BB8-9ABC-4711-94A6-B90725C75D0D}">
      <dgm:prSet phldrT="[Texto]"/>
      <dgm:spPr/>
      <dgm:t>
        <a:bodyPr/>
        <a:lstStyle/>
        <a:p>
          <a:r>
            <a:rPr lang="pt-BR" dirty="0" smtClean="0"/>
            <a:t>2017</a:t>
          </a:r>
          <a:endParaRPr lang="pt-BR" dirty="0"/>
        </a:p>
      </dgm:t>
    </dgm:pt>
    <dgm:pt modelId="{BFFAEC58-E155-430B-84AE-AFE94A94A236}" type="parTrans" cxnId="{AED329AD-6A7F-4AEB-B408-03061C47AA5F}">
      <dgm:prSet/>
      <dgm:spPr/>
      <dgm:t>
        <a:bodyPr/>
        <a:lstStyle/>
        <a:p>
          <a:endParaRPr lang="pt-BR"/>
        </a:p>
      </dgm:t>
    </dgm:pt>
    <dgm:pt modelId="{4D08808C-A71E-4B88-98AD-B0DA79554AB4}" type="sibTrans" cxnId="{AED329AD-6A7F-4AEB-B408-03061C47AA5F}">
      <dgm:prSet/>
      <dgm:spPr/>
      <dgm:t>
        <a:bodyPr/>
        <a:lstStyle/>
        <a:p>
          <a:endParaRPr lang="pt-BR"/>
        </a:p>
      </dgm:t>
    </dgm:pt>
    <dgm:pt modelId="{F9E6831C-6CCF-48CA-A4F5-D39332371931}">
      <dgm:prSet phldrT="[Texto]"/>
      <dgm:spPr/>
      <dgm:t>
        <a:bodyPr/>
        <a:lstStyle/>
        <a:p>
          <a:r>
            <a:rPr lang="pt-BR" dirty="0" smtClean="0"/>
            <a:t>1º TRI (Jan-Mar)</a:t>
          </a:r>
          <a:endParaRPr lang="pt-BR" dirty="0"/>
        </a:p>
      </dgm:t>
    </dgm:pt>
    <dgm:pt modelId="{951B59DB-D864-4D66-B789-AD17324BCBB2}" type="parTrans" cxnId="{112D492A-DF32-461F-85EC-136EAAD5489B}">
      <dgm:prSet/>
      <dgm:spPr/>
      <dgm:t>
        <a:bodyPr/>
        <a:lstStyle/>
        <a:p>
          <a:endParaRPr lang="pt-BR"/>
        </a:p>
      </dgm:t>
    </dgm:pt>
    <dgm:pt modelId="{97A8F481-74EC-480C-8DF2-EE221C75DE31}" type="sibTrans" cxnId="{112D492A-DF32-461F-85EC-136EAAD5489B}">
      <dgm:prSet/>
      <dgm:spPr/>
      <dgm:t>
        <a:bodyPr/>
        <a:lstStyle/>
        <a:p>
          <a:endParaRPr lang="pt-BR"/>
        </a:p>
      </dgm:t>
    </dgm:pt>
    <dgm:pt modelId="{A784DDC3-6ACE-467D-9E6D-F1DF2E70C50E}">
      <dgm:prSet phldrT="[Texto]"/>
      <dgm:spPr/>
      <dgm:t>
        <a:bodyPr/>
        <a:lstStyle/>
        <a:p>
          <a:r>
            <a:rPr lang="pt-BR" dirty="0" smtClean="0"/>
            <a:t>2017</a:t>
          </a:r>
          <a:endParaRPr lang="pt-BR" dirty="0"/>
        </a:p>
      </dgm:t>
    </dgm:pt>
    <dgm:pt modelId="{A86B979D-250C-41A2-A566-5E710E1F8E02}" type="parTrans" cxnId="{8D9F35C8-0160-4978-9E3D-EDCF1BDFC13D}">
      <dgm:prSet/>
      <dgm:spPr/>
      <dgm:t>
        <a:bodyPr/>
        <a:lstStyle/>
        <a:p>
          <a:endParaRPr lang="pt-BR"/>
        </a:p>
      </dgm:t>
    </dgm:pt>
    <dgm:pt modelId="{B67050E0-B309-4326-B588-61F32C599F3A}" type="sibTrans" cxnId="{8D9F35C8-0160-4978-9E3D-EDCF1BDFC13D}">
      <dgm:prSet/>
      <dgm:spPr/>
      <dgm:t>
        <a:bodyPr/>
        <a:lstStyle/>
        <a:p>
          <a:endParaRPr lang="pt-BR"/>
        </a:p>
      </dgm:t>
    </dgm:pt>
    <dgm:pt modelId="{30ADA82A-B286-4F95-BE50-CCCCBFFC884F}">
      <dgm:prSet phldrT="[Texto]"/>
      <dgm:spPr/>
      <dgm:t>
        <a:bodyPr/>
        <a:lstStyle/>
        <a:p>
          <a:r>
            <a:rPr lang="pt-BR" dirty="0" smtClean="0"/>
            <a:t>2º TRI (</a:t>
          </a:r>
          <a:r>
            <a:rPr lang="pt-BR" dirty="0" err="1" smtClean="0"/>
            <a:t>Abr-Jun</a:t>
          </a:r>
          <a:r>
            <a:rPr lang="pt-BR" dirty="0" smtClean="0"/>
            <a:t>)</a:t>
          </a:r>
          <a:endParaRPr lang="pt-BR" dirty="0"/>
        </a:p>
      </dgm:t>
    </dgm:pt>
    <dgm:pt modelId="{1F3D48FE-EE92-45C7-8FB1-14D15DEFE79B}" type="parTrans" cxnId="{DBBE82D9-DA21-4E64-8C31-A82D023A2015}">
      <dgm:prSet/>
      <dgm:spPr/>
      <dgm:t>
        <a:bodyPr/>
        <a:lstStyle/>
        <a:p>
          <a:endParaRPr lang="pt-BR"/>
        </a:p>
      </dgm:t>
    </dgm:pt>
    <dgm:pt modelId="{1FBBA18B-77DE-43DF-8481-F7AD5E8F4A96}" type="sibTrans" cxnId="{DBBE82D9-DA21-4E64-8C31-A82D023A2015}">
      <dgm:prSet/>
      <dgm:spPr/>
      <dgm:t>
        <a:bodyPr/>
        <a:lstStyle/>
        <a:p>
          <a:endParaRPr lang="pt-BR"/>
        </a:p>
      </dgm:t>
    </dgm:pt>
    <dgm:pt modelId="{E1CF3248-B68E-4469-84F4-ACEF8A779AF6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2017</a:t>
          </a:r>
          <a:endParaRPr lang="pt-BR" dirty="0"/>
        </a:p>
      </dgm:t>
    </dgm:pt>
    <dgm:pt modelId="{C6C4C9E1-3B97-40C0-A501-D69CAAD60DB5}" type="parTrans" cxnId="{74E7AEF2-8902-428F-80BD-9D72E7040ECC}">
      <dgm:prSet/>
      <dgm:spPr/>
      <dgm:t>
        <a:bodyPr/>
        <a:lstStyle/>
        <a:p>
          <a:endParaRPr lang="pt-BR"/>
        </a:p>
      </dgm:t>
    </dgm:pt>
    <dgm:pt modelId="{866EC0FD-E344-4D0A-AEE4-D2EDD9DE44D4}" type="sibTrans" cxnId="{74E7AEF2-8902-428F-80BD-9D72E7040ECC}">
      <dgm:prSet/>
      <dgm:spPr/>
      <dgm:t>
        <a:bodyPr/>
        <a:lstStyle/>
        <a:p>
          <a:endParaRPr lang="pt-BR"/>
        </a:p>
      </dgm:t>
    </dgm:pt>
    <dgm:pt modelId="{432166E8-685E-4843-9FC6-D2C4C2C0A5C5}">
      <dgm:prSet phldrT="[Texto]"/>
      <dgm:spPr/>
      <dgm:t>
        <a:bodyPr/>
        <a:lstStyle/>
        <a:p>
          <a:r>
            <a:rPr lang="pt-BR" dirty="0" smtClean="0"/>
            <a:t>3º TRI (</a:t>
          </a:r>
          <a:r>
            <a:rPr lang="pt-BR" dirty="0" err="1" smtClean="0"/>
            <a:t>Jul</a:t>
          </a:r>
          <a:r>
            <a:rPr lang="pt-BR" dirty="0" smtClean="0"/>
            <a:t>-Set)</a:t>
          </a:r>
          <a:endParaRPr lang="pt-BR" dirty="0"/>
        </a:p>
      </dgm:t>
    </dgm:pt>
    <dgm:pt modelId="{D7EE44FF-0CCC-43CB-946D-5CE2D27C931C}" type="parTrans" cxnId="{A1320A3A-6061-4F1A-92CB-AE5FE50BFE4C}">
      <dgm:prSet/>
      <dgm:spPr/>
      <dgm:t>
        <a:bodyPr/>
        <a:lstStyle/>
        <a:p>
          <a:endParaRPr lang="pt-BR"/>
        </a:p>
      </dgm:t>
    </dgm:pt>
    <dgm:pt modelId="{4AD799FF-E8C0-4DF1-B1B7-64ED5E0C77FD}" type="sibTrans" cxnId="{A1320A3A-6061-4F1A-92CB-AE5FE50BFE4C}">
      <dgm:prSet/>
      <dgm:spPr/>
      <dgm:t>
        <a:bodyPr/>
        <a:lstStyle/>
        <a:p>
          <a:endParaRPr lang="pt-BR"/>
        </a:p>
      </dgm:t>
    </dgm:pt>
    <dgm:pt modelId="{14D1BA27-0F95-4428-ACD8-48609E18F719}">
      <dgm:prSet phldrT="[Texto]"/>
      <dgm:spPr/>
      <dgm:t>
        <a:bodyPr/>
        <a:lstStyle/>
        <a:p>
          <a:r>
            <a:rPr lang="pt-BR" dirty="0" smtClean="0"/>
            <a:t>2017 </a:t>
          </a:r>
          <a:endParaRPr lang="pt-BR" dirty="0"/>
        </a:p>
      </dgm:t>
    </dgm:pt>
    <dgm:pt modelId="{42C5C30C-7350-40CF-A8C5-3A2A70BEB09C}" type="parTrans" cxnId="{0B3BE702-898A-4BB8-B9B3-EAFED1E685B7}">
      <dgm:prSet/>
      <dgm:spPr/>
      <dgm:t>
        <a:bodyPr/>
        <a:lstStyle/>
        <a:p>
          <a:endParaRPr lang="pt-BR"/>
        </a:p>
      </dgm:t>
    </dgm:pt>
    <dgm:pt modelId="{10D46DBE-0E35-4E57-85C1-26191397DCE3}" type="sibTrans" cxnId="{0B3BE702-898A-4BB8-B9B3-EAFED1E685B7}">
      <dgm:prSet/>
      <dgm:spPr/>
      <dgm:t>
        <a:bodyPr/>
        <a:lstStyle/>
        <a:p>
          <a:endParaRPr lang="pt-BR"/>
        </a:p>
      </dgm:t>
    </dgm:pt>
    <dgm:pt modelId="{3A798FF9-EDF3-491F-A1C9-FC5E0DBD4E70}">
      <dgm:prSet phldrT="[Texto]"/>
      <dgm:spPr/>
      <dgm:t>
        <a:bodyPr/>
        <a:lstStyle/>
        <a:p>
          <a:r>
            <a:rPr lang="pt-BR" dirty="0" smtClean="0"/>
            <a:t>4º TRI (Out-Dez)</a:t>
          </a:r>
          <a:endParaRPr lang="pt-BR" dirty="0"/>
        </a:p>
      </dgm:t>
    </dgm:pt>
    <dgm:pt modelId="{9CCF6131-7D70-4E4C-A377-E16E32D49B4F}" type="parTrans" cxnId="{77356FD4-AEBB-4416-B7BD-5CA702710015}">
      <dgm:prSet/>
      <dgm:spPr/>
      <dgm:t>
        <a:bodyPr/>
        <a:lstStyle/>
        <a:p>
          <a:endParaRPr lang="pt-BR"/>
        </a:p>
      </dgm:t>
    </dgm:pt>
    <dgm:pt modelId="{B9FA18D0-3397-4DB2-AFFB-262C13792427}" type="sibTrans" cxnId="{77356FD4-AEBB-4416-B7BD-5CA702710015}">
      <dgm:prSet/>
      <dgm:spPr/>
      <dgm:t>
        <a:bodyPr/>
        <a:lstStyle/>
        <a:p>
          <a:endParaRPr lang="pt-BR"/>
        </a:p>
      </dgm:t>
    </dgm:pt>
    <dgm:pt modelId="{665F2468-F316-41A4-AE55-C3D5D70493BF}" type="pres">
      <dgm:prSet presAssocID="{84DED1A9-D3F0-4562-9BD6-A102434AF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D8410D-59D8-4840-9472-3D65E7440D33}" type="pres">
      <dgm:prSet presAssocID="{777A9BB8-9ABC-4711-94A6-B90725C75D0D}" presName="composite" presStyleCnt="0"/>
      <dgm:spPr/>
    </dgm:pt>
    <dgm:pt modelId="{EDB9BAAA-101F-4884-AAAC-191B869CBB37}" type="pres">
      <dgm:prSet presAssocID="{777A9BB8-9ABC-4711-94A6-B90725C75D0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6FF02D-83AD-4AA6-99AF-59F1558A1922}" type="pres">
      <dgm:prSet presAssocID="{777A9BB8-9ABC-4711-94A6-B90725C75D0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3651B5-DCB8-418B-B762-BD7EB949517B}" type="pres">
      <dgm:prSet presAssocID="{4D08808C-A71E-4B88-98AD-B0DA79554AB4}" presName="space" presStyleCnt="0"/>
      <dgm:spPr/>
    </dgm:pt>
    <dgm:pt modelId="{998F02E1-C686-4843-A64E-FE83B6051C32}" type="pres">
      <dgm:prSet presAssocID="{A784DDC3-6ACE-467D-9E6D-F1DF2E70C50E}" presName="composite" presStyleCnt="0"/>
      <dgm:spPr/>
    </dgm:pt>
    <dgm:pt modelId="{1FE40FF1-6E56-4CD7-A909-983117DB8862}" type="pres">
      <dgm:prSet presAssocID="{A784DDC3-6ACE-467D-9E6D-F1DF2E70C50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AE204-2D2F-491D-A1F1-686C10A68F1B}" type="pres">
      <dgm:prSet presAssocID="{A784DDC3-6ACE-467D-9E6D-F1DF2E70C50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2BFE77-447F-4547-99FD-100F90C1614F}" type="pres">
      <dgm:prSet presAssocID="{B67050E0-B309-4326-B588-61F32C599F3A}" presName="space" presStyleCnt="0"/>
      <dgm:spPr/>
    </dgm:pt>
    <dgm:pt modelId="{143E14F1-A325-4CFF-81BE-32EDA408C183}" type="pres">
      <dgm:prSet presAssocID="{E1CF3248-B68E-4469-84F4-ACEF8A779AF6}" presName="composite" presStyleCnt="0"/>
      <dgm:spPr/>
    </dgm:pt>
    <dgm:pt modelId="{F5C974B3-26AD-46EE-A251-C38F18A8D2BE}" type="pres">
      <dgm:prSet presAssocID="{E1CF3248-B68E-4469-84F4-ACEF8A779AF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4B98F-91E1-49D7-B241-6AB63BF91554}" type="pres">
      <dgm:prSet presAssocID="{E1CF3248-B68E-4469-84F4-ACEF8A779AF6}" presName="desTx" presStyleLbl="alignAccFollowNode1" presStyleIdx="2" presStyleCnt="4" custLinFactNeighborX="-1351" custLinFactNeighborY="2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CE00A-4B91-4FA4-AC8B-B9DC1EA2B253}" type="pres">
      <dgm:prSet presAssocID="{866EC0FD-E344-4D0A-AEE4-D2EDD9DE44D4}" presName="space" presStyleCnt="0"/>
      <dgm:spPr/>
    </dgm:pt>
    <dgm:pt modelId="{FC417110-9549-464F-9356-ED1620F03D0E}" type="pres">
      <dgm:prSet presAssocID="{14D1BA27-0F95-4428-ACD8-48609E18F719}" presName="composite" presStyleCnt="0"/>
      <dgm:spPr/>
    </dgm:pt>
    <dgm:pt modelId="{4DD7B33A-641F-4B44-8C36-71BCEDD3E071}" type="pres">
      <dgm:prSet presAssocID="{14D1BA27-0F95-4428-ACD8-48609E18F71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FCC188-76AA-41C2-80EE-2B3D905EE1E7}" type="pres">
      <dgm:prSet presAssocID="{14D1BA27-0F95-4428-ACD8-48609E18F71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EF7445-60E0-438C-819F-CC669022E2D2}" type="presOf" srcId="{A784DDC3-6ACE-467D-9E6D-F1DF2E70C50E}" destId="{1FE40FF1-6E56-4CD7-A909-983117DB8862}" srcOrd="0" destOrd="0" presId="urn:microsoft.com/office/officeart/2005/8/layout/hList1"/>
    <dgm:cxn modelId="{27D64FBA-3E5B-4CDA-9559-D858F5578B86}" type="presOf" srcId="{84DED1A9-D3F0-4562-9BD6-A102434AFFDD}" destId="{665F2468-F316-41A4-AE55-C3D5D70493BF}" srcOrd="0" destOrd="0" presId="urn:microsoft.com/office/officeart/2005/8/layout/hList1"/>
    <dgm:cxn modelId="{AED329AD-6A7F-4AEB-B408-03061C47AA5F}" srcId="{84DED1A9-D3F0-4562-9BD6-A102434AFFDD}" destId="{777A9BB8-9ABC-4711-94A6-B90725C75D0D}" srcOrd="0" destOrd="0" parTransId="{BFFAEC58-E155-430B-84AE-AFE94A94A236}" sibTransId="{4D08808C-A71E-4B88-98AD-B0DA79554AB4}"/>
    <dgm:cxn modelId="{510C958E-294C-4BF0-A2D9-A37239650B4E}" type="presOf" srcId="{F9E6831C-6CCF-48CA-A4F5-D39332371931}" destId="{426FF02D-83AD-4AA6-99AF-59F1558A1922}" srcOrd="0" destOrd="0" presId="urn:microsoft.com/office/officeart/2005/8/layout/hList1"/>
    <dgm:cxn modelId="{647FF5C7-10E6-4124-88CA-A1E21D0DA793}" type="presOf" srcId="{30ADA82A-B286-4F95-BE50-CCCCBFFC884F}" destId="{330AE204-2D2F-491D-A1F1-686C10A68F1B}" srcOrd="0" destOrd="0" presId="urn:microsoft.com/office/officeart/2005/8/layout/hList1"/>
    <dgm:cxn modelId="{74E7AEF2-8902-428F-80BD-9D72E7040ECC}" srcId="{84DED1A9-D3F0-4562-9BD6-A102434AFFDD}" destId="{E1CF3248-B68E-4469-84F4-ACEF8A779AF6}" srcOrd="2" destOrd="0" parTransId="{C6C4C9E1-3B97-40C0-A501-D69CAAD60DB5}" sibTransId="{866EC0FD-E344-4D0A-AEE4-D2EDD9DE44D4}"/>
    <dgm:cxn modelId="{506461C8-CF92-4ED7-B76E-C924AC730E54}" type="presOf" srcId="{E1CF3248-B68E-4469-84F4-ACEF8A779AF6}" destId="{F5C974B3-26AD-46EE-A251-C38F18A8D2BE}" srcOrd="0" destOrd="0" presId="urn:microsoft.com/office/officeart/2005/8/layout/hList1"/>
    <dgm:cxn modelId="{77356FD4-AEBB-4416-B7BD-5CA702710015}" srcId="{14D1BA27-0F95-4428-ACD8-48609E18F719}" destId="{3A798FF9-EDF3-491F-A1C9-FC5E0DBD4E70}" srcOrd="0" destOrd="0" parTransId="{9CCF6131-7D70-4E4C-A377-E16E32D49B4F}" sibTransId="{B9FA18D0-3397-4DB2-AFFB-262C13792427}"/>
    <dgm:cxn modelId="{A1320A3A-6061-4F1A-92CB-AE5FE50BFE4C}" srcId="{E1CF3248-B68E-4469-84F4-ACEF8A779AF6}" destId="{432166E8-685E-4843-9FC6-D2C4C2C0A5C5}" srcOrd="0" destOrd="0" parTransId="{D7EE44FF-0CCC-43CB-946D-5CE2D27C931C}" sibTransId="{4AD799FF-E8C0-4DF1-B1B7-64ED5E0C77FD}"/>
    <dgm:cxn modelId="{112D492A-DF32-461F-85EC-136EAAD5489B}" srcId="{777A9BB8-9ABC-4711-94A6-B90725C75D0D}" destId="{F9E6831C-6CCF-48CA-A4F5-D39332371931}" srcOrd="0" destOrd="0" parTransId="{951B59DB-D864-4D66-B789-AD17324BCBB2}" sibTransId="{97A8F481-74EC-480C-8DF2-EE221C75DE31}"/>
    <dgm:cxn modelId="{928F7A0A-915F-48C4-B712-005782B17C6F}" type="presOf" srcId="{14D1BA27-0F95-4428-ACD8-48609E18F719}" destId="{4DD7B33A-641F-4B44-8C36-71BCEDD3E071}" srcOrd="0" destOrd="0" presId="urn:microsoft.com/office/officeart/2005/8/layout/hList1"/>
    <dgm:cxn modelId="{139F734E-5A71-4768-A159-BED26B94A947}" type="presOf" srcId="{432166E8-685E-4843-9FC6-D2C4C2C0A5C5}" destId="{EF34B98F-91E1-49D7-B241-6AB63BF91554}" srcOrd="0" destOrd="0" presId="urn:microsoft.com/office/officeart/2005/8/layout/hList1"/>
    <dgm:cxn modelId="{8D9F35C8-0160-4978-9E3D-EDCF1BDFC13D}" srcId="{84DED1A9-D3F0-4562-9BD6-A102434AFFDD}" destId="{A784DDC3-6ACE-467D-9E6D-F1DF2E70C50E}" srcOrd="1" destOrd="0" parTransId="{A86B979D-250C-41A2-A566-5E710E1F8E02}" sibTransId="{B67050E0-B309-4326-B588-61F32C599F3A}"/>
    <dgm:cxn modelId="{0B3BE702-898A-4BB8-B9B3-EAFED1E685B7}" srcId="{84DED1A9-D3F0-4562-9BD6-A102434AFFDD}" destId="{14D1BA27-0F95-4428-ACD8-48609E18F719}" srcOrd="3" destOrd="0" parTransId="{42C5C30C-7350-40CF-A8C5-3A2A70BEB09C}" sibTransId="{10D46DBE-0E35-4E57-85C1-26191397DCE3}"/>
    <dgm:cxn modelId="{2C738FD3-0023-4E04-8980-3E335D576F72}" type="presOf" srcId="{777A9BB8-9ABC-4711-94A6-B90725C75D0D}" destId="{EDB9BAAA-101F-4884-AAAC-191B869CBB37}" srcOrd="0" destOrd="0" presId="urn:microsoft.com/office/officeart/2005/8/layout/hList1"/>
    <dgm:cxn modelId="{DBBE82D9-DA21-4E64-8C31-A82D023A2015}" srcId="{A784DDC3-6ACE-467D-9E6D-F1DF2E70C50E}" destId="{30ADA82A-B286-4F95-BE50-CCCCBFFC884F}" srcOrd="0" destOrd="0" parTransId="{1F3D48FE-EE92-45C7-8FB1-14D15DEFE79B}" sibTransId="{1FBBA18B-77DE-43DF-8481-F7AD5E8F4A96}"/>
    <dgm:cxn modelId="{B3404A4B-C4C3-491B-9187-998DD7FAC013}" type="presOf" srcId="{3A798FF9-EDF3-491F-A1C9-FC5E0DBD4E70}" destId="{F4FCC188-76AA-41C2-80EE-2B3D905EE1E7}" srcOrd="0" destOrd="0" presId="urn:microsoft.com/office/officeart/2005/8/layout/hList1"/>
    <dgm:cxn modelId="{6F232C48-BE07-426F-87AD-9B7ABF7466DC}" type="presParOf" srcId="{665F2468-F316-41A4-AE55-C3D5D70493BF}" destId="{67D8410D-59D8-4840-9472-3D65E7440D33}" srcOrd="0" destOrd="0" presId="urn:microsoft.com/office/officeart/2005/8/layout/hList1"/>
    <dgm:cxn modelId="{5DDCB669-D5B2-4978-B772-EFC9EF4C1E00}" type="presParOf" srcId="{67D8410D-59D8-4840-9472-3D65E7440D33}" destId="{EDB9BAAA-101F-4884-AAAC-191B869CBB37}" srcOrd="0" destOrd="0" presId="urn:microsoft.com/office/officeart/2005/8/layout/hList1"/>
    <dgm:cxn modelId="{C812C4C4-0681-4EC6-8D0A-55E644DB67F1}" type="presParOf" srcId="{67D8410D-59D8-4840-9472-3D65E7440D33}" destId="{426FF02D-83AD-4AA6-99AF-59F1558A1922}" srcOrd="1" destOrd="0" presId="urn:microsoft.com/office/officeart/2005/8/layout/hList1"/>
    <dgm:cxn modelId="{DCB92677-502D-427D-AE89-394B3826282F}" type="presParOf" srcId="{665F2468-F316-41A4-AE55-C3D5D70493BF}" destId="{3A3651B5-DCB8-418B-B762-BD7EB949517B}" srcOrd="1" destOrd="0" presId="urn:microsoft.com/office/officeart/2005/8/layout/hList1"/>
    <dgm:cxn modelId="{A2D95EAD-863B-4549-85F4-8520702F8F8B}" type="presParOf" srcId="{665F2468-F316-41A4-AE55-C3D5D70493BF}" destId="{998F02E1-C686-4843-A64E-FE83B6051C32}" srcOrd="2" destOrd="0" presId="urn:microsoft.com/office/officeart/2005/8/layout/hList1"/>
    <dgm:cxn modelId="{147835C6-C054-40EF-9EE7-30C333168D31}" type="presParOf" srcId="{998F02E1-C686-4843-A64E-FE83B6051C32}" destId="{1FE40FF1-6E56-4CD7-A909-983117DB8862}" srcOrd="0" destOrd="0" presId="urn:microsoft.com/office/officeart/2005/8/layout/hList1"/>
    <dgm:cxn modelId="{B0C81D51-DBA8-4AE3-B973-AEDB8FCCF09A}" type="presParOf" srcId="{998F02E1-C686-4843-A64E-FE83B6051C32}" destId="{330AE204-2D2F-491D-A1F1-686C10A68F1B}" srcOrd="1" destOrd="0" presId="urn:microsoft.com/office/officeart/2005/8/layout/hList1"/>
    <dgm:cxn modelId="{785AD1CA-23DF-4D5A-847F-2EA84CEC2DAB}" type="presParOf" srcId="{665F2468-F316-41A4-AE55-C3D5D70493BF}" destId="{F02BFE77-447F-4547-99FD-100F90C1614F}" srcOrd="3" destOrd="0" presId="urn:microsoft.com/office/officeart/2005/8/layout/hList1"/>
    <dgm:cxn modelId="{68DA6EAB-9CA3-412A-961B-D0C5188781A3}" type="presParOf" srcId="{665F2468-F316-41A4-AE55-C3D5D70493BF}" destId="{143E14F1-A325-4CFF-81BE-32EDA408C183}" srcOrd="4" destOrd="0" presId="urn:microsoft.com/office/officeart/2005/8/layout/hList1"/>
    <dgm:cxn modelId="{1B615F6F-5F34-44D6-AB4E-108450212D3C}" type="presParOf" srcId="{143E14F1-A325-4CFF-81BE-32EDA408C183}" destId="{F5C974B3-26AD-46EE-A251-C38F18A8D2BE}" srcOrd="0" destOrd="0" presId="urn:microsoft.com/office/officeart/2005/8/layout/hList1"/>
    <dgm:cxn modelId="{D18C6D90-CDB5-4D3E-8B19-28FDFCE0B16A}" type="presParOf" srcId="{143E14F1-A325-4CFF-81BE-32EDA408C183}" destId="{EF34B98F-91E1-49D7-B241-6AB63BF91554}" srcOrd="1" destOrd="0" presId="urn:microsoft.com/office/officeart/2005/8/layout/hList1"/>
    <dgm:cxn modelId="{4B39C0A3-CFD1-41A5-AED7-60C01CDFECAF}" type="presParOf" srcId="{665F2468-F316-41A4-AE55-C3D5D70493BF}" destId="{CE4CE00A-4B91-4FA4-AC8B-B9DC1EA2B253}" srcOrd="5" destOrd="0" presId="urn:microsoft.com/office/officeart/2005/8/layout/hList1"/>
    <dgm:cxn modelId="{DC289C64-06DD-4DE4-989C-DE76BDCAFA09}" type="presParOf" srcId="{665F2468-F316-41A4-AE55-C3D5D70493BF}" destId="{FC417110-9549-464F-9356-ED1620F03D0E}" srcOrd="6" destOrd="0" presId="urn:microsoft.com/office/officeart/2005/8/layout/hList1"/>
    <dgm:cxn modelId="{CDB470DC-C86F-4DDE-84D4-3CB8587F2222}" type="presParOf" srcId="{FC417110-9549-464F-9356-ED1620F03D0E}" destId="{4DD7B33A-641F-4B44-8C36-71BCEDD3E071}" srcOrd="0" destOrd="0" presId="urn:microsoft.com/office/officeart/2005/8/layout/hList1"/>
    <dgm:cxn modelId="{022B2F27-565E-4842-8D01-FDC363476B02}" type="presParOf" srcId="{FC417110-9549-464F-9356-ED1620F03D0E}" destId="{F4FCC188-76AA-41C2-80EE-2B3D905EE1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ED1A9-D3F0-4562-9BD6-A102434AFFD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77A9BB8-9ABC-4711-94A6-B90725C75D0D}">
      <dgm:prSet phldrT="[Texto]"/>
      <dgm:spPr/>
      <dgm:t>
        <a:bodyPr/>
        <a:lstStyle/>
        <a:p>
          <a:r>
            <a:rPr lang="pt-BR" dirty="0" smtClean="0"/>
            <a:t>2016</a:t>
          </a:r>
          <a:endParaRPr lang="pt-BR" dirty="0"/>
        </a:p>
      </dgm:t>
    </dgm:pt>
    <dgm:pt modelId="{BFFAEC58-E155-430B-84AE-AFE94A94A236}" type="parTrans" cxnId="{AED329AD-6A7F-4AEB-B408-03061C47AA5F}">
      <dgm:prSet/>
      <dgm:spPr/>
      <dgm:t>
        <a:bodyPr/>
        <a:lstStyle/>
        <a:p>
          <a:endParaRPr lang="pt-BR"/>
        </a:p>
      </dgm:t>
    </dgm:pt>
    <dgm:pt modelId="{4D08808C-A71E-4B88-98AD-B0DA79554AB4}" type="sibTrans" cxnId="{AED329AD-6A7F-4AEB-B408-03061C47AA5F}">
      <dgm:prSet/>
      <dgm:spPr/>
      <dgm:t>
        <a:bodyPr/>
        <a:lstStyle/>
        <a:p>
          <a:endParaRPr lang="pt-BR"/>
        </a:p>
      </dgm:t>
    </dgm:pt>
    <dgm:pt modelId="{F9E6831C-6CCF-48CA-A4F5-D39332371931}">
      <dgm:prSet phldrT="[Texto]"/>
      <dgm:spPr/>
      <dgm:t>
        <a:bodyPr/>
        <a:lstStyle/>
        <a:p>
          <a:r>
            <a:rPr lang="pt-BR" dirty="0" smtClean="0"/>
            <a:t>1º TRI (Jan-Mar)</a:t>
          </a:r>
          <a:endParaRPr lang="pt-BR" dirty="0"/>
        </a:p>
      </dgm:t>
    </dgm:pt>
    <dgm:pt modelId="{951B59DB-D864-4D66-B789-AD17324BCBB2}" type="parTrans" cxnId="{112D492A-DF32-461F-85EC-136EAAD5489B}">
      <dgm:prSet/>
      <dgm:spPr/>
      <dgm:t>
        <a:bodyPr/>
        <a:lstStyle/>
        <a:p>
          <a:endParaRPr lang="pt-BR"/>
        </a:p>
      </dgm:t>
    </dgm:pt>
    <dgm:pt modelId="{97A8F481-74EC-480C-8DF2-EE221C75DE31}" type="sibTrans" cxnId="{112D492A-DF32-461F-85EC-136EAAD5489B}">
      <dgm:prSet/>
      <dgm:spPr/>
      <dgm:t>
        <a:bodyPr/>
        <a:lstStyle/>
        <a:p>
          <a:endParaRPr lang="pt-BR"/>
        </a:p>
      </dgm:t>
    </dgm:pt>
    <dgm:pt modelId="{A784DDC3-6ACE-467D-9E6D-F1DF2E70C50E}">
      <dgm:prSet phldrT="[Texto]"/>
      <dgm:spPr/>
      <dgm:t>
        <a:bodyPr/>
        <a:lstStyle/>
        <a:p>
          <a:r>
            <a:rPr lang="pt-BR" dirty="0" smtClean="0"/>
            <a:t>2016</a:t>
          </a:r>
          <a:endParaRPr lang="pt-BR" dirty="0"/>
        </a:p>
      </dgm:t>
    </dgm:pt>
    <dgm:pt modelId="{A86B979D-250C-41A2-A566-5E710E1F8E02}" type="parTrans" cxnId="{8D9F35C8-0160-4978-9E3D-EDCF1BDFC13D}">
      <dgm:prSet/>
      <dgm:spPr/>
      <dgm:t>
        <a:bodyPr/>
        <a:lstStyle/>
        <a:p>
          <a:endParaRPr lang="pt-BR"/>
        </a:p>
      </dgm:t>
    </dgm:pt>
    <dgm:pt modelId="{B67050E0-B309-4326-B588-61F32C599F3A}" type="sibTrans" cxnId="{8D9F35C8-0160-4978-9E3D-EDCF1BDFC13D}">
      <dgm:prSet/>
      <dgm:spPr/>
      <dgm:t>
        <a:bodyPr/>
        <a:lstStyle/>
        <a:p>
          <a:endParaRPr lang="pt-BR"/>
        </a:p>
      </dgm:t>
    </dgm:pt>
    <dgm:pt modelId="{30ADA82A-B286-4F95-BE50-CCCCBFFC884F}">
      <dgm:prSet phldrT="[Texto]"/>
      <dgm:spPr/>
      <dgm:t>
        <a:bodyPr/>
        <a:lstStyle/>
        <a:p>
          <a:r>
            <a:rPr lang="pt-BR" dirty="0" smtClean="0"/>
            <a:t>2º TRI (</a:t>
          </a:r>
          <a:r>
            <a:rPr lang="pt-BR" dirty="0" err="1" smtClean="0"/>
            <a:t>Abr-Jun</a:t>
          </a:r>
          <a:r>
            <a:rPr lang="pt-BR" dirty="0" smtClean="0"/>
            <a:t>)</a:t>
          </a:r>
          <a:endParaRPr lang="pt-BR" dirty="0"/>
        </a:p>
      </dgm:t>
    </dgm:pt>
    <dgm:pt modelId="{1F3D48FE-EE92-45C7-8FB1-14D15DEFE79B}" type="parTrans" cxnId="{DBBE82D9-DA21-4E64-8C31-A82D023A2015}">
      <dgm:prSet/>
      <dgm:spPr/>
      <dgm:t>
        <a:bodyPr/>
        <a:lstStyle/>
        <a:p>
          <a:endParaRPr lang="pt-BR"/>
        </a:p>
      </dgm:t>
    </dgm:pt>
    <dgm:pt modelId="{1FBBA18B-77DE-43DF-8481-F7AD5E8F4A96}" type="sibTrans" cxnId="{DBBE82D9-DA21-4E64-8C31-A82D023A2015}">
      <dgm:prSet/>
      <dgm:spPr/>
      <dgm:t>
        <a:bodyPr/>
        <a:lstStyle/>
        <a:p>
          <a:endParaRPr lang="pt-BR"/>
        </a:p>
      </dgm:t>
    </dgm:pt>
    <dgm:pt modelId="{E1CF3248-B68E-4469-84F4-ACEF8A779AF6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2016</a:t>
          </a:r>
          <a:endParaRPr lang="pt-BR" dirty="0"/>
        </a:p>
      </dgm:t>
    </dgm:pt>
    <dgm:pt modelId="{C6C4C9E1-3B97-40C0-A501-D69CAAD60DB5}" type="parTrans" cxnId="{74E7AEF2-8902-428F-80BD-9D72E7040ECC}">
      <dgm:prSet/>
      <dgm:spPr/>
      <dgm:t>
        <a:bodyPr/>
        <a:lstStyle/>
        <a:p>
          <a:endParaRPr lang="pt-BR"/>
        </a:p>
      </dgm:t>
    </dgm:pt>
    <dgm:pt modelId="{866EC0FD-E344-4D0A-AEE4-D2EDD9DE44D4}" type="sibTrans" cxnId="{74E7AEF2-8902-428F-80BD-9D72E7040ECC}">
      <dgm:prSet/>
      <dgm:spPr/>
      <dgm:t>
        <a:bodyPr/>
        <a:lstStyle/>
        <a:p>
          <a:endParaRPr lang="pt-BR"/>
        </a:p>
      </dgm:t>
    </dgm:pt>
    <dgm:pt modelId="{432166E8-685E-4843-9FC6-D2C4C2C0A5C5}">
      <dgm:prSet phldrT="[Texto]"/>
      <dgm:spPr/>
      <dgm:t>
        <a:bodyPr/>
        <a:lstStyle/>
        <a:p>
          <a:r>
            <a:rPr lang="pt-BR" dirty="0" smtClean="0"/>
            <a:t>3º TRI (</a:t>
          </a:r>
          <a:r>
            <a:rPr lang="pt-BR" dirty="0" err="1" smtClean="0"/>
            <a:t>Jul</a:t>
          </a:r>
          <a:r>
            <a:rPr lang="pt-BR" dirty="0" smtClean="0"/>
            <a:t>-Set)	</a:t>
          </a:r>
          <a:endParaRPr lang="pt-BR" dirty="0"/>
        </a:p>
      </dgm:t>
    </dgm:pt>
    <dgm:pt modelId="{D7EE44FF-0CCC-43CB-946D-5CE2D27C931C}" type="parTrans" cxnId="{A1320A3A-6061-4F1A-92CB-AE5FE50BFE4C}">
      <dgm:prSet/>
      <dgm:spPr/>
      <dgm:t>
        <a:bodyPr/>
        <a:lstStyle/>
        <a:p>
          <a:endParaRPr lang="pt-BR"/>
        </a:p>
      </dgm:t>
    </dgm:pt>
    <dgm:pt modelId="{4AD799FF-E8C0-4DF1-B1B7-64ED5E0C77FD}" type="sibTrans" cxnId="{A1320A3A-6061-4F1A-92CB-AE5FE50BFE4C}">
      <dgm:prSet/>
      <dgm:spPr/>
      <dgm:t>
        <a:bodyPr/>
        <a:lstStyle/>
        <a:p>
          <a:endParaRPr lang="pt-BR"/>
        </a:p>
      </dgm:t>
    </dgm:pt>
    <dgm:pt modelId="{14D1BA27-0F95-4428-ACD8-48609E18F719}">
      <dgm:prSet phldrT="[Texto]"/>
      <dgm:spPr/>
      <dgm:t>
        <a:bodyPr/>
        <a:lstStyle/>
        <a:p>
          <a:r>
            <a:rPr lang="pt-BR" dirty="0" smtClean="0"/>
            <a:t>2016 </a:t>
          </a:r>
          <a:endParaRPr lang="pt-BR" dirty="0"/>
        </a:p>
      </dgm:t>
    </dgm:pt>
    <dgm:pt modelId="{42C5C30C-7350-40CF-A8C5-3A2A70BEB09C}" type="parTrans" cxnId="{0B3BE702-898A-4BB8-B9B3-EAFED1E685B7}">
      <dgm:prSet/>
      <dgm:spPr/>
      <dgm:t>
        <a:bodyPr/>
        <a:lstStyle/>
        <a:p>
          <a:endParaRPr lang="pt-BR"/>
        </a:p>
      </dgm:t>
    </dgm:pt>
    <dgm:pt modelId="{10D46DBE-0E35-4E57-85C1-26191397DCE3}" type="sibTrans" cxnId="{0B3BE702-898A-4BB8-B9B3-EAFED1E685B7}">
      <dgm:prSet/>
      <dgm:spPr/>
      <dgm:t>
        <a:bodyPr/>
        <a:lstStyle/>
        <a:p>
          <a:endParaRPr lang="pt-BR"/>
        </a:p>
      </dgm:t>
    </dgm:pt>
    <dgm:pt modelId="{3A798FF9-EDF3-491F-A1C9-FC5E0DBD4E70}">
      <dgm:prSet phldrT="[Texto]"/>
      <dgm:spPr/>
      <dgm:t>
        <a:bodyPr/>
        <a:lstStyle/>
        <a:p>
          <a:r>
            <a:rPr lang="pt-BR" dirty="0" smtClean="0"/>
            <a:t>4º TRI (Out-Dez)</a:t>
          </a:r>
          <a:endParaRPr lang="pt-BR" dirty="0"/>
        </a:p>
      </dgm:t>
    </dgm:pt>
    <dgm:pt modelId="{9CCF6131-7D70-4E4C-A377-E16E32D49B4F}" type="parTrans" cxnId="{77356FD4-AEBB-4416-B7BD-5CA702710015}">
      <dgm:prSet/>
      <dgm:spPr/>
      <dgm:t>
        <a:bodyPr/>
        <a:lstStyle/>
        <a:p>
          <a:endParaRPr lang="pt-BR"/>
        </a:p>
      </dgm:t>
    </dgm:pt>
    <dgm:pt modelId="{B9FA18D0-3397-4DB2-AFFB-262C13792427}" type="sibTrans" cxnId="{77356FD4-AEBB-4416-B7BD-5CA702710015}">
      <dgm:prSet/>
      <dgm:spPr/>
      <dgm:t>
        <a:bodyPr/>
        <a:lstStyle/>
        <a:p>
          <a:endParaRPr lang="pt-BR"/>
        </a:p>
      </dgm:t>
    </dgm:pt>
    <dgm:pt modelId="{665F2468-F316-41A4-AE55-C3D5D70493BF}" type="pres">
      <dgm:prSet presAssocID="{84DED1A9-D3F0-4562-9BD6-A102434AF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D8410D-59D8-4840-9472-3D65E7440D33}" type="pres">
      <dgm:prSet presAssocID="{777A9BB8-9ABC-4711-94A6-B90725C75D0D}" presName="composite" presStyleCnt="0"/>
      <dgm:spPr/>
    </dgm:pt>
    <dgm:pt modelId="{EDB9BAAA-101F-4884-AAAC-191B869CBB37}" type="pres">
      <dgm:prSet presAssocID="{777A9BB8-9ABC-4711-94A6-B90725C75D0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6FF02D-83AD-4AA6-99AF-59F1558A1922}" type="pres">
      <dgm:prSet presAssocID="{777A9BB8-9ABC-4711-94A6-B90725C75D0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3651B5-DCB8-418B-B762-BD7EB949517B}" type="pres">
      <dgm:prSet presAssocID="{4D08808C-A71E-4B88-98AD-B0DA79554AB4}" presName="space" presStyleCnt="0"/>
      <dgm:spPr/>
    </dgm:pt>
    <dgm:pt modelId="{998F02E1-C686-4843-A64E-FE83B6051C32}" type="pres">
      <dgm:prSet presAssocID="{A784DDC3-6ACE-467D-9E6D-F1DF2E70C50E}" presName="composite" presStyleCnt="0"/>
      <dgm:spPr/>
    </dgm:pt>
    <dgm:pt modelId="{1FE40FF1-6E56-4CD7-A909-983117DB8862}" type="pres">
      <dgm:prSet presAssocID="{A784DDC3-6ACE-467D-9E6D-F1DF2E70C50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AE204-2D2F-491D-A1F1-686C10A68F1B}" type="pres">
      <dgm:prSet presAssocID="{A784DDC3-6ACE-467D-9E6D-F1DF2E70C50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2BFE77-447F-4547-99FD-100F90C1614F}" type="pres">
      <dgm:prSet presAssocID="{B67050E0-B309-4326-B588-61F32C599F3A}" presName="space" presStyleCnt="0"/>
      <dgm:spPr/>
    </dgm:pt>
    <dgm:pt modelId="{143E14F1-A325-4CFF-81BE-32EDA408C183}" type="pres">
      <dgm:prSet presAssocID="{E1CF3248-B68E-4469-84F4-ACEF8A779AF6}" presName="composite" presStyleCnt="0"/>
      <dgm:spPr/>
    </dgm:pt>
    <dgm:pt modelId="{F5C974B3-26AD-46EE-A251-C38F18A8D2BE}" type="pres">
      <dgm:prSet presAssocID="{E1CF3248-B68E-4469-84F4-ACEF8A779AF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4B98F-91E1-49D7-B241-6AB63BF91554}" type="pres">
      <dgm:prSet presAssocID="{E1CF3248-B68E-4469-84F4-ACEF8A779AF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CE00A-4B91-4FA4-AC8B-B9DC1EA2B253}" type="pres">
      <dgm:prSet presAssocID="{866EC0FD-E344-4D0A-AEE4-D2EDD9DE44D4}" presName="space" presStyleCnt="0"/>
      <dgm:spPr/>
    </dgm:pt>
    <dgm:pt modelId="{FC417110-9549-464F-9356-ED1620F03D0E}" type="pres">
      <dgm:prSet presAssocID="{14D1BA27-0F95-4428-ACD8-48609E18F719}" presName="composite" presStyleCnt="0"/>
      <dgm:spPr/>
    </dgm:pt>
    <dgm:pt modelId="{4DD7B33A-641F-4B44-8C36-71BCEDD3E071}" type="pres">
      <dgm:prSet presAssocID="{14D1BA27-0F95-4428-ACD8-48609E18F71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FCC188-76AA-41C2-80EE-2B3D905EE1E7}" type="pres">
      <dgm:prSet presAssocID="{14D1BA27-0F95-4428-ACD8-48609E18F71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5F2FE9-AD9E-41A3-8D91-EB3927E60E7A}" type="presOf" srcId="{E1CF3248-B68E-4469-84F4-ACEF8A779AF6}" destId="{F5C974B3-26AD-46EE-A251-C38F18A8D2BE}" srcOrd="0" destOrd="0" presId="urn:microsoft.com/office/officeart/2005/8/layout/hList1"/>
    <dgm:cxn modelId="{28A8E599-FC16-4AE6-B16E-5AA1E350DE24}" type="presOf" srcId="{432166E8-685E-4843-9FC6-D2C4C2C0A5C5}" destId="{EF34B98F-91E1-49D7-B241-6AB63BF91554}" srcOrd="0" destOrd="0" presId="urn:microsoft.com/office/officeart/2005/8/layout/hList1"/>
    <dgm:cxn modelId="{AED329AD-6A7F-4AEB-B408-03061C47AA5F}" srcId="{84DED1A9-D3F0-4562-9BD6-A102434AFFDD}" destId="{777A9BB8-9ABC-4711-94A6-B90725C75D0D}" srcOrd="0" destOrd="0" parTransId="{BFFAEC58-E155-430B-84AE-AFE94A94A236}" sibTransId="{4D08808C-A71E-4B88-98AD-B0DA79554AB4}"/>
    <dgm:cxn modelId="{55746938-671E-4958-BEA9-7DBC7DB39C98}" type="presOf" srcId="{777A9BB8-9ABC-4711-94A6-B90725C75D0D}" destId="{EDB9BAAA-101F-4884-AAAC-191B869CBB37}" srcOrd="0" destOrd="0" presId="urn:microsoft.com/office/officeart/2005/8/layout/hList1"/>
    <dgm:cxn modelId="{74E7AEF2-8902-428F-80BD-9D72E7040ECC}" srcId="{84DED1A9-D3F0-4562-9BD6-A102434AFFDD}" destId="{E1CF3248-B68E-4469-84F4-ACEF8A779AF6}" srcOrd="2" destOrd="0" parTransId="{C6C4C9E1-3B97-40C0-A501-D69CAAD60DB5}" sibTransId="{866EC0FD-E344-4D0A-AEE4-D2EDD9DE44D4}"/>
    <dgm:cxn modelId="{1378D16F-B2FF-4314-9079-4327BBD02442}" type="presOf" srcId="{14D1BA27-0F95-4428-ACD8-48609E18F719}" destId="{4DD7B33A-641F-4B44-8C36-71BCEDD3E071}" srcOrd="0" destOrd="0" presId="urn:microsoft.com/office/officeart/2005/8/layout/hList1"/>
    <dgm:cxn modelId="{5F6FF60E-2823-4A33-B57C-5B54D8458148}" type="presOf" srcId="{3A798FF9-EDF3-491F-A1C9-FC5E0DBD4E70}" destId="{F4FCC188-76AA-41C2-80EE-2B3D905EE1E7}" srcOrd="0" destOrd="0" presId="urn:microsoft.com/office/officeart/2005/8/layout/hList1"/>
    <dgm:cxn modelId="{77356FD4-AEBB-4416-B7BD-5CA702710015}" srcId="{14D1BA27-0F95-4428-ACD8-48609E18F719}" destId="{3A798FF9-EDF3-491F-A1C9-FC5E0DBD4E70}" srcOrd="0" destOrd="0" parTransId="{9CCF6131-7D70-4E4C-A377-E16E32D49B4F}" sibTransId="{B9FA18D0-3397-4DB2-AFFB-262C13792427}"/>
    <dgm:cxn modelId="{A1320A3A-6061-4F1A-92CB-AE5FE50BFE4C}" srcId="{E1CF3248-B68E-4469-84F4-ACEF8A779AF6}" destId="{432166E8-685E-4843-9FC6-D2C4C2C0A5C5}" srcOrd="0" destOrd="0" parTransId="{D7EE44FF-0CCC-43CB-946D-5CE2D27C931C}" sibTransId="{4AD799FF-E8C0-4DF1-B1B7-64ED5E0C77FD}"/>
    <dgm:cxn modelId="{112D492A-DF32-461F-85EC-136EAAD5489B}" srcId="{777A9BB8-9ABC-4711-94A6-B90725C75D0D}" destId="{F9E6831C-6CCF-48CA-A4F5-D39332371931}" srcOrd="0" destOrd="0" parTransId="{951B59DB-D864-4D66-B789-AD17324BCBB2}" sibTransId="{97A8F481-74EC-480C-8DF2-EE221C75DE31}"/>
    <dgm:cxn modelId="{60A0AB6D-F1E6-4B31-B8B6-162B3CC3EA8E}" type="presOf" srcId="{F9E6831C-6CCF-48CA-A4F5-D39332371931}" destId="{426FF02D-83AD-4AA6-99AF-59F1558A1922}" srcOrd="0" destOrd="0" presId="urn:microsoft.com/office/officeart/2005/8/layout/hList1"/>
    <dgm:cxn modelId="{1C662834-DA44-484C-9685-EC2BAC48A2DF}" type="presOf" srcId="{A784DDC3-6ACE-467D-9E6D-F1DF2E70C50E}" destId="{1FE40FF1-6E56-4CD7-A909-983117DB8862}" srcOrd="0" destOrd="0" presId="urn:microsoft.com/office/officeart/2005/8/layout/hList1"/>
    <dgm:cxn modelId="{8D9F35C8-0160-4978-9E3D-EDCF1BDFC13D}" srcId="{84DED1A9-D3F0-4562-9BD6-A102434AFFDD}" destId="{A784DDC3-6ACE-467D-9E6D-F1DF2E70C50E}" srcOrd="1" destOrd="0" parTransId="{A86B979D-250C-41A2-A566-5E710E1F8E02}" sibTransId="{B67050E0-B309-4326-B588-61F32C599F3A}"/>
    <dgm:cxn modelId="{0B3BE702-898A-4BB8-B9B3-EAFED1E685B7}" srcId="{84DED1A9-D3F0-4562-9BD6-A102434AFFDD}" destId="{14D1BA27-0F95-4428-ACD8-48609E18F719}" srcOrd="3" destOrd="0" parTransId="{42C5C30C-7350-40CF-A8C5-3A2A70BEB09C}" sibTransId="{10D46DBE-0E35-4E57-85C1-26191397DCE3}"/>
    <dgm:cxn modelId="{CD430A31-73E2-48E2-B9EE-BC22C2F75418}" type="presOf" srcId="{30ADA82A-B286-4F95-BE50-CCCCBFFC884F}" destId="{330AE204-2D2F-491D-A1F1-686C10A68F1B}" srcOrd="0" destOrd="0" presId="urn:microsoft.com/office/officeart/2005/8/layout/hList1"/>
    <dgm:cxn modelId="{2CAE27F5-5BEA-4F1D-B5D7-CC667448BA4F}" type="presOf" srcId="{84DED1A9-D3F0-4562-9BD6-A102434AFFDD}" destId="{665F2468-F316-41A4-AE55-C3D5D70493BF}" srcOrd="0" destOrd="0" presId="urn:microsoft.com/office/officeart/2005/8/layout/hList1"/>
    <dgm:cxn modelId="{DBBE82D9-DA21-4E64-8C31-A82D023A2015}" srcId="{A784DDC3-6ACE-467D-9E6D-F1DF2E70C50E}" destId="{30ADA82A-B286-4F95-BE50-CCCCBFFC884F}" srcOrd="0" destOrd="0" parTransId="{1F3D48FE-EE92-45C7-8FB1-14D15DEFE79B}" sibTransId="{1FBBA18B-77DE-43DF-8481-F7AD5E8F4A96}"/>
    <dgm:cxn modelId="{73F05046-93FE-4D03-9E43-369753E5C7E7}" type="presParOf" srcId="{665F2468-F316-41A4-AE55-C3D5D70493BF}" destId="{67D8410D-59D8-4840-9472-3D65E7440D33}" srcOrd="0" destOrd="0" presId="urn:microsoft.com/office/officeart/2005/8/layout/hList1"/>
    <dgm:cxn modelId="{1EF68113-E0CC-4EA2-A72C-ED9E1CEDED8B}" type="presParOf" srcId="{67D8410D-59D8-4840-9472-3D65E7440D33}" destId="{EDB9BAAA-101F-4884-AAAC-191B869CBB37}" srcOrd="0" destOrd="0" presId="urn:microsoft.com/office/officeart/2005/8/layout/hList1"/>
    <dgm:cxn modelId="{319B25F2-8C83-4947-B79A-9BC76924E43A}" type="presParOf" srcId="{67D8410D-59D8-4840-9472-3D65E7440D33}" destId="{426FF02D-83AD-4AA6-99AF-59F1558A1922}" srcOrd="1" destOrd="0" presId="urn:microsoft.com/office/officeart/2005/8/layout/hList1"/>
    <dgm:cxn modelId="{490E0864-3231-443B-872F-36BB81E02E2B}" type="presParOf" srcId="{665F2468-F316-41A4-AE55-C3D5D70493BF}" destId="{3A3651B5-DCB8-418B-B762-BD7EB949517B}" srcOrd="1" destOrd="0" presId="urn:microsoft.com/office/officeart/2005/8/layout/hList1"/>
    <dgm:cxn modelId="{C9197555-8CA3-430A-A8E1-495013098F58}" type="presParOf" srcId="{665F2468-F316-41A4-AE55-C3D5D70493BF}" destId="{998F02E1-C686-4843-A64E-FE83B6051C32}" srcOrd="2" destOrd="0" presId="urn:microsoft.com/office/officeart/2005/8/layout/hList1"/>
    <dgm:cxn modelId="{7400EEF3-4A8F-4C34-B35F-19728C3D65FB}" type="presParOf" srcId="{998F02E1-C686-4843-A64E-FE83B6051C32}" destId="{1FE40FF1-6E56-4CD7-A909-983117DB8862}" srcOrd="0" destOrd="0" presId="urn:microsoft.com/office/officeart/2005/8/layout/hList1"/>
    <dgm:cxn modelId="{7B854ACD-6B09-4F21-B9F2-628A057DF29C}" type="presParOf" srcId="{998F02E1-C686-4843-A64E-FE83B6051C32}" destId="{330AE204-2D2F-491D-A1F1-686C10A68F1B}" srcOrd="1" destOrd="0" presId="urn:microsoft.com/office/officeart/2005/8/layout/hList1"/>
    <dgm:cxn modelId="{BCDBCA2F-F555-4A7A-8AF6-CDCFACB4B5F7}" type="presParOf" srcId="{665F2468-F316-41A4-AE55-C3D5D70493BF}" destId="{F02BFE77-447F-4547-99FD-100F90C1614F}" srcOrd="3" destOrd="0" presId="urn:microsoft.com/office/officeart/2005/8/layout/hList1"/>
    <dgm:cxn modelId="{C6CC9875-90AF-4E2D-A5B8-C032A5765E63}" type="presParOf" srcId="{665F2468-F316-41A4-AE55-C3D5D70493BF}" destId="{143E14F1-A325-4CFF-81BE-32EDA408C183}" srcOrd="4" destOrd="0" presId="urn:microsoft.com/office/officeart/2005/8/layout/hList1"/>
    <dgm:cxn modelId="{4188058A-02F8-4D65-B9A8-9514DA895286}" type="presParOf" srcId="{143E14F1-A325-4CFF-81BE-32EDA408C183}" destId="{F5C974B3-26AD-46EE-A251-C38F18A8D2BE}" srcOrd="0" destOrd="0" presId="urn:microsoft.com/office/officeart/2005/8/layout/hList1"/>
    <dgm:cxn modelId="{A55F6D22-6FBA-4FC3-AD7B-B2F68FE99DCA}" type="presParOf" srcId="{143E14F1-A325-4CFF-81BE-32EDA408C183}" destId="{EF34B98F-91E1-49D7-B241-6AB63BF91554}" srcOrd="1" destOrd="0" presId="urn:microsoft.com/office/officeart/2005/8/layout/hList1"/>
    <dgm:cxn modelId="{160DC00B-F4A1-4732-9DC9-6A729F528460}" type="presParOf" srcId="{665F2468-F316-41A4-AE55-C3D5D70493BF}" destId="{CE4CE00A-4B91-4FA4-AC8B-B9DC1EA2B253}" srcOrd="5" destOrd="0" presId="urn:microsoft.com/office/officeart/2005/8/layout/hList1"/>
    <dgm:cxn modelId="{074CBDFF-95DB-4771-ADA7-3358320F79E9}" type="presParOf" srcId="{665F2468-F316-41A4-AE55-C3D5D70493BF}" destId="{FC417110-9549-464F-9356-ED1620F03D0E}" srcOrd="6" destOrd="0" presId="urn:microsoft.com/office/officeart/2005/8/layout/hList1"/>
    <dgm:cxn modelId="{F70816D0-4BC0-426C-A19E-3EC61884E28A}" type="presParOf" srcId="{FC417110-9549-464F-9356-ED1620F03D0E}" destId="{4DD7B33A-641F-4B44-8C36-71BCEDD3E071}" srcOrd="0" destOrd="0" presId="urn:microsoft.com/office/officeart/2005/8/layout/hList1"/>
    <dgm:cxn modelId="{55270ED5-5034-4301-8C0B-FEEF8F513FCC}" type="presParOf" srcId="{FC417110-9549-464F-9356-ED1620F03D0E}" destId="{F4FCC188-76AA-41C2-80EE-2B3D905EE1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ED1A9-D3F0-4562-9BD6-A102434AFFD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77A9BB8-9ABC-4711-94A6-B90725C75D0D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2017</a:t>
          </a:r>
          <a:endParaRPr lang="pt-BR" dirty="0"/>
        </a:p>
      </dgm:t>
    </dgm:pt>
    <dgm:pt modelId="{BFFAEC58-E155-430B-84AE-AFE94A94A236}" type="parTrans" cxnId="{AED329AD-6A7F-4AEB-B408-03061C47AA5F}">
      <dgm:prSet/>
      <dgm:spPr/>
      <dgm:t>
        <a:bodyPr/>
        <a:lstStyle/>
        <a:p>
          <a:endParaRPr lang="pt-BR"/>
        </a:p>
      </dgm:t>
    </dgm:pt>
    <dgm:pt modelId="{4D08808C-A71E-4B88-98AD-B0DA79554AB4}" type="sibTrans" cxnId="{AED329AD-6A7F-4AEB-B408-03061C47AA5F}">
      <dgm:prSet/>
      <dgm:spPr/>
      <dgm:t>
        <a:bodyPr/>
        <a:lstStyle/>
        <a:p>
          <a:endParaRPr lang="pt-BR"/>
        </a:p>
      </dgm:t>
    </dgm:pt>
    <dgm:pt modelId="{F9E6831C-6CCF-48CA-A4F5-D39332371931}">
      <dgm:prSet phldrT="[Texto]"/>
      <dgm:spPr/>
      <dgm:t>
        <a:bodyPr/>
        <a:lstStyle/>
        <a:p>
          <a:r>
            <a:rPr lang="pt-BR" dirty="0" smtClean="0"/>
            <a:t>1º TRI (Jan-Mar)</a:t>
          </a:r>
          <a:endParaRPr lang="pt-BR" dirty="0"/>
        </a:p>
      </dgm:t>
    </dgm:pt>
    <dgm:pt modelId="{951B59DB-D864-4D66-B789-AD17324BCBB2}" type="parTrans" cxnId="{112D492A-DF32-461F-85EC-136EAAD5489B}">
      <dgm:prSet/>
      <dgm:spPr/>
      <dgm:t>
        <a:bodyPr/>
        <a:lstStyle/>
        <a:p>
          <a:endParaRPr lang="pt-BR"/>
        </a:p>
      </dgm:t>
    </dgm:pt>
    <dgm:pt modelId="{97A8F481-74EC-480C-8DF2-EE221C75DE31}" type="sibTrans" cxnId="{112D492A-DF32-461F-85EC-136EAAD5489B}">
      <dgm:prSet/>
      <dgm:spPr/>
      <dgm:t>
        <a:bodyPr/>
        <a:lstStyle/>
        <a:p>
          <a:endParaRPr lang="pt-BR"/>
        </a:p>
      </dgm:t>
    </dgm:pt>
    <dgm:pt modelId="{A784DDC3-6ACE-467D-9E6D-F1DF2E70C50E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2017</a:t>
          </a:r>
          <a:endParaRPr lang="pt-BR" dirty="0"/>
        </a:p>
      </dgm:t>
    </dgm:pt>
    <dgm:pt modelId="{A86B979D-250C-41A2-A566-5E710E1F8E02}" type="parTrans" cxnId="{8D9F35C8-0160-4978-9E3D-EDCF1BDFC13D}">
      <dgm:prSet/>
      <dgm:spPr/>
      <dgm:t>
        <a:bodyPr/>
        <a:lstStyle/>
        <a:p>
          <a:endParaRPr lang="pt-BR"/>
        </a:p>
      </dgm:t>
    </dgm:pt>
    <dgm:pt modelId="{B67050E0-B309-4326-B588-61F32C599F3A}" type="sibTrans" cxnId="{8D9F35C8-0160-4978-9E3D-EDCF1BDFC13D}">
      <dgm:prSet/>
      <dgm:spPr/>
      <dgm:t>
        <a:bodyPr/>
        <a:lstStyle/>
        <a:p>
          <a:endParaRPr lang="pt-BR"/>
        </a:p>
      </dgm:t>
    </dgm:pt>
    <dgm:pt modelId="{30ADA82A-B286-4F95-BE50-CCCCBFFC884F}">
      <dgm:prSet phldrT="[Texto]"/>
      <dgm:spPr/>
      <dgm:t>
        <a:bodyPr/>
        <a:lstStyle/>
        <a:p>
          <a:r>
            <a:rPr lang="pt-BR" dirty="0" smtClean="0"/>
            <a:t>2º TRI (</a:t>
          </a:r>
          <a:r>
            <a:rPr lang="pt-BR" dirty="0" err="1" smtClean="0"/>
            <a:t>Abr-Jun</a:t>
          </a:r>
          <a:r>
            <a:rPr lang="pt-BR" dirty="0" smtClean="0"/>
            <a:t>)</a:t>
          </a:r>
          <a:endParaRPr lang="pt-BR" dirty="0"/>
        </a:p>
      </dgm:t>
    </dgm:pt>
    <dgm:pt modelId="{1F3D48FE-EE92-45C7-8FB1-14D15DEFE79B}" type="parTrans" cxnId="{DBBE82D9-DA21-4E64-8C31-A82D023A2015}">
      <dgm:prSet/>
      <dgm:spPr/>
      <dgm:t>
        <a:bodyPr/>
        <a:lstStyle/>
        <a:p>
          <a:endParaRPr lang="pt-BR"/>
        </a:p>
      </dgm:t>
    </dgm:pt>
    <dgm:pt modelId="{1FBBA18B-77DE-43DF-8481-F7AD5E8F4A96}" type="sibTrans" cxnId="{DBBE82D9-DA21-4E64-8C31-A82D023A2015}">
      <dgm:prSet/>
      <dgm:spPr/>
      <dgm:t>
        <a:bodyPr/>
        <a:lstStyle/>
        <a:p>
          <a:endParaRPr lang="pt-BR"/>
        </a:p>
      </dgm:t>
    </dgm:pt>
    <dgm:pt modelId="{E1CF3248-B68E-4469-84F4-ACEF8A779AF6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2017</a:t>
          </a:r>
          <a:endParaRPr lang="pt-BR" dirty="0"/>
        </a:p>
      </dgm:t>
    </dgm:pt>
    <dgm:pt modelId="{C6C4C9E1-3B97-40C0-A501-D69CAAD60DB5}" type="parTrans" cxnId="{74E7AEF2-8902-428F-80BD-9D72E7040ECC}">
      <dgm:prSet/>
      <dgm:spPr/>
      <dgm:t>
        <a:bodyPr/>
        <a:lstStyle/>
        <a:p>
          <a:endParaRPr lang="pt-BR"/>
        </a:p>
      </dgm:t>
    </dgm:pt>
    <dgm:pt modelId="{866EC0FD-E344-4D0A-AEE4-D2EDD9DE44D4}" type="sibTrans" cxnId="{74E7AEF2-8902-428F-80BD-9D72E7040ECC}">
      <dgm:prSet/>
      <dgm:spPr/>
      <dgm:t>
        <a:bodyPr/>
        <a:lstStyle/>
        <a:p>
          <a:endParaRPr lang="pt-BR"/>
        </a:p>
      </dgm:t>
    </dgm:pt>
    <dgm:pt modelId="{432166E8-685E-4843-9FC6-D2C4C2C0A5C5}">
      <dgm:prSet phldrT="[Texto]"/>
      <dgm:spPr/>
      <dgm:t>
        <a:bodyPr/>
        <a:lstStyle/>
        <a:p>
          <a:r>
            <a:rPr lang="pt-BR" dirty="0" smtClean="0"/>
            <a:t>3º TRI (</a:t>
          </a:r>
          <a:r>
            <a:rPr lang="pt-BR" dirty="0" err="1" smtClean="0"/>
            <a:t>Jul</a:t>
          </a:r>
          <a:r>
            <a:rPr lang="pt-BR" dirty="0" smtClean="0"/>
            <a:t>-Set)</a:t>
          </a:r>
          <a:endParaRPr lang="pt-BR" dirty="0"/>
        </a:p>
      </dgm:t>
    </dgm:pt>
    <dgm:pt modelId="{D7EE44FF-0CCC-43CB-946D-5CE2D27C931C}" type="parTrans" cxnId="{A1320A3A-6061-4F1A-92CB-AE5FE50BFE4C}">
      <dgm:prSet/>
      <dgm:spPr/>
      <dgm:t>
        <a:bodyPr/>
        <a:lstStyle/>
        <a:p>
          <a:endParaRPr lang="pt-BR"/>
        </a:p>
      </dgm:t>
    </dgm:pt>
    <dgm:pt modelId="{4AD799FF-E8C0-4DF1-B1B7-64ED5E0C77FD}" type="sibTrans" cxnId="{A1320A3A-6061-4F1A-92CB-AE5FE50BFE4C}">
      <dgm:prSet/>
      <dgm:spPr/>
      <dgm:t>
        <a:bodyPr/>
        <a:lstStyle/>
        <a:p>
          <a:endParaRPr lang="pt-BR"/>
        </a:p>
      </dgm:t>
    </dgm:pt>
    <dgm:pt modelId="{14D1BA27-0F95-4428-ACD8-48609E18F719}">
      <dgm:prSet phldrT="[Texto]"/>
      <dgm:spPr/>
      <dgm:t>
        <a:bodyPr/>
        <a:lstStyle/>
        <a:p>
          <a:r>
            <a:rPr lang="pt-BR" dirty="0" smtClean="0"/>
            <a:t>2017 </a:t>
          </a:r>
          <a:endParaRPr lang="pt-BR" dirty="0"/>
        </a:p>
      </dgm:t>
    </dgm:pt>
    <dgm:pt modelId="{42C5C30C-7350-40CF-A8C5-3A2A70BEB09C}" type="parTrans" cxnId="{0B3BE702-898A-4BB8-B9B3-EAFED1E685B7}">
      <dgm:prSet/>
      <dgm:spPr/>
      <dgm:t>
        <a:bodyPr/>
        <a:lstStyle/>
        <a:p>
          <a:endParaRPr lang="pt-BR"/>
        </a:p>
      </dgm:t>
    </dgm:pt>
    <dgm:pt modelId="{10D46DBE-0E35-4E57-85C1-26191397DCE3}" type="sibTrans" cxnId="{0B3BE702-898A-4BB8-B9B3-EAFED1E685B7}">
      <dgm:prSet/>
      <dgm:spPr/>
      <dgm:t>
        <a:bodyPr/>
        <a:lstStyle/>
        <a:p>
          <a:endParaRPr lang="pt-BR"/>
        </a:p>
      </dgm:t>
    </dgm:pt>
    <dgm:pt modelId="{3A798FF9-EDF3-491F-A1C9-FC5E0DBD4E70}">
      <dgm:prSet phldrT="[Texto]"/>
      <dgm:spPr/>
      <dgm:t>
        <a:bodyPr/>
        <a:lstStyle/>
        <a:p>
          <a:r>
            <a:rPr lang="pt-BR" dirty="0" smtClean="0"/>
            <a:t>4º TRI (Out-Dez)</a:t>
          </a:r>
          <a:endParaRPr lang="pt-BR" dirty="0"/>
        </a:p>
      </dgm:t>
    </dgm:pt>
    <dgm:pt modelId="{9CCF6131-7D70-4E4C-A377-E16E32D49B4F}" type="parTrans" cxnId="{77356FD4-AEBB-4416-B7BD-5CA702710015}">
      <dgm:prSet/>
      <dgm:spPr/>
      <dgm:t>
        <a:bodyPr/>
        <a:lstStyle/>
        <a:p>
          <a:endParaRPr lang="pt-BR"/>
        </a:p>
      </dgm:t>
    </dgm:pt>
    <dgm:pt modelId="{B9FA18D0-3397-4DB2-AFFB-262C13792427}" type="sibTrans" cxnId="{77356FD4-AEBB-4416-B7BD-5CA702710015}">
      <dgm:prSet/>
      <dgm:spPr/>
      <dgm:t>
        <a:bodyPr/>
        <a:lstStyle/>
        <a:p>
          <a:endParaRPr lang="pt-BR"/>
        </a:p>
      </dgm:t>
    </dgm:pt>
    <dgm:pt modelId="{665F2468-F316-41A4-AE55-C3D5D70493BF}" type="pres">
      <dgm:prSet presAssocID="{84DED1A9-D3F0-4562-9BD6-A102434AF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D8410D-59D8-4840-9472-3D65E7440D33}" type="pres">
      <dgm:prSet presAssocID="{777A9BB8-9ABC-4711-94A6-B90725C75D0D}" presName="composite" presStyleCnt="0"/>
      <dgm:spPr/>
    </dgm:pt>
    <dgm:pt modelId="{EDB9BAAA-101F-4884-AAAC-191B869CBB37}" type="pres">
      <dgm:prSet presAssocID="{777A9BB8-9ABC-4711-94A6-B90725C75D0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6FF02D-83AD-4AA6-99AF-59F1558A1922}" type="pres">
      <dgm:prSet presAssocID="{777A9BB8-9ABC-4711-94A6-B90725C75D0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3651B5-DCB8-418B-B762-BD7EB949517B}" type="pres">
      <dgm:prSet presAssocID="{4D08808C-A71E-4B88-98AD-B0DA79554AB4}" presName="space" presStyleCnt="0"/>
      <dgm:spPr/>
    </dgm:pt>
    <dgm:pt modelId="{998F02E1-C686-4843-A64E-FE83B6051C32}" type="pres">
      <dgm:prSet presAssocID="{A784DDC3-6ACE-467D-9E6D-F1DF2E70C50E}" presName="composite" presStyleCnt="0"/>
      <dgm:spPr/>
    </dgm:pt>
    <dgm:pt modelId="{1FE40FF1-6E56-4CD7-A909-983117DB8862}" type="pres">
      <dgm:prSet presAssocID="{A784DDC3-6ACE-467D-9E6D-F1DF2E70C50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AE204-2D2F-491D-A1F1-686C10A68F1B}" type="pres">
      <dgm:prSet presAssocID="{A784DDC3-6ACE-467D-9E6D-F1DF2E70C50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2BFE77-447F-4547-99FD-100F90C1614F}" type="pres">
      <dgm:prSet presAssocID="{B67050E0-B309-4326-B588-61F32C599F3A}" presName="space" presStyleCnt="0"/>
      <dgm:spPr/>
    </dgm:pt>
    <dgm:pt modelId="{143E14F1-A325-4CFF-81BE-32EDA408C183}" type="pres">
      <dgm:prSet presAssocID="{E1CF3248-B68E-4469-84F4-ACEF8A779AF6}" presName="composite" presStyleCnt="0"/>
      <dgm:spPr/>
    </dgm:pt>
    <dgm:pt modelId="{F5C974B3-26AD-46EE-A251-C38F18A8D2BE}" type="pres">
      <dgm:prSet presAssocID="{E1CF3248-B68E-4469-84F4-ACEF8A779AF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4B98F-91E1-49D7-B241-6AB63BF91554}" type="pres">
      <dgm:prSet presAssocID="{E1CF3248-B68E-4469-84F4-ACEF8A779AF6}" presName="desTx" presStyleLbl="alignAccFollowNode1" presStyleIdx="2" presStyleCnt="4" custScaleX="1000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CE00A-4B91-4FA4-AC8B-B9DC1EA2B253}" type="pres">
      <dgm:prSet presAssocID="{866EC0FD-E344-4D0A-AEE4-D2EDD9DE44D4}" presName="space" presStyleCnt="0"/>
      <dgm:spPr/>
    </dgm:pt>
    <dgm:pt modelId="{FC417110-9549-464F-9356-ED1620F03D0E}" type="pres">
      <dgm:prSet presAssocID="{14D1BA27-0F95-4428-ACD8-48609E18F719}" presName="composite" presStyleCnt="0"/>
      <dgm:spPr/>
    </dgm:pt>
    <dgm:pt modelId="{4DD7B33A-641F-4B44-8C36-71BCEDD3E071}" type="pres">
      <dgm:prSet presAssocID="{14D1BA27-0F95-4428-ACD8-48609E18F71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FCC188-76AA-41C2-80EE-2B3D905EE1E7}" type="pres">
      <dgm:prSet presAssocID="{14D1BA27-0F95-4428-ACD8-48609E18F71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67E4B0-FFBF-4D51-9DF4-CB4C9A5573D4}" type="presOf" srcId="{14D1BA27-0F95-4428-ACD8-48609E18F719}" destId="{4DD7B33A-641F-4B44-8C36-71BCEDD3E071}" srcOrd="0" destOrd="0" presId="urn:microsoft.com/office/officeart/2005/8/layout/hList1"/>
    <dgm:cxn modelId="{051536C1-5990-4D4A-918C-78BA38F187CA}" type="presOf" srcId="{3A798FF9-EDF3-491F-A1C9-FC5E0DBD4E70}" destId="{F4FCC188-76AA-41C2-80EE-2B3D905EE1E7}" srcOrd="0" destOrd="0" presId="urn:microsoft.com/office/officeart/2005/8/layout/hList1"/>
    <dgm:cxn modelId="{FAE5E256-73BC-48FE-BF60-C1FCCDDAAAF9}" type="presOf" srcId="{777A9BB8-9ABC-4711-94A6-B90725C75D0D}" destId="{EDB9BAAA-101F-4884-AAAC-191B869CBB37}" srcOrd="0" destOrd="0" presId="urn:microsoft.com/office/officeart/2005/8/layout/hList1"/>
    <dgm:cxn modelId="{A5AEBAC1-9667-41D8-B2E8-06A227A499AB}" type="presOf" srcId="{F9E6831C-6CCF-48CA-A4F5-D39332371931}" destId="{426FF02D-83AD-4AA6-99AF-59F1558A1922}" srcOrd="0" destOrd="0" presId="urn:microsoft.com/office/officeart/2005/8/layout/hList1"/>
    <dgm:cxn modelId="{AED329AD-6A7F-4AEB-B408-03061C47AA5F}" srcId="{84DED1A9-D3F0-4562-9BD6-A102434AFFDD}" destId="{777A9BB8-9ABC-4711-94A6-B90725C75D0D}" srcOrd="0" destOrd="0" parTransId="{BFFAEC58-E155-430B-84AE-AFE94A94A236}" sibTransId="{4D08808C-A71E-4B88-98AD-B0DA79554AB4}"/>
    <dgm:cxn modelId="{74E7AEF2-8902-428F-80BD-9D72E7040ECC}" srcId="{84DED1A9-D3F0-4562-9BD6-A102434AFFDD}" destId="{E1CF3248-B68E-4469-84F4-ACEF8A779AF6}" srcOrd="2" destOrd="0" parTransId="{C6C4C9E1-3B97-40C0-A501-D69CAAD60DB5}" sibTransId="{866EC0FD-E344-4D0A-AEE4-D2EDD9DE44D4}"/>
    <dgm:cxn modelId="{D557FFFD-09B8-4AF0-94AE-7EF9B2B51A1D}" type="presOf" srcId="{84DED1A9-D3F0-4562-9BD6-A102434AFFDD}" destId="{665F2468-F316-41A4-AE55-C3D5D70493BF}" srcOrd="0" destOrd="0" presId="urn:microsoft.com/office/officeart/2005/8/layout/hList1"/>
    <dgm:cxn modelId="{77356FD4-AEBB-4416-B7BD-5CA702710015}" srcId="{14D1BA27-0F95-4428-ACD8-48609E18F719}" destId="{3A798FF9-EDF3-491F-A1C9-FC5E0DBD4E70}" srcOrd="0" destOrd="0" parTransId="{9CCF6131-7D70-4E4C-A377-E16E32D49B4F}" sibTransId="{B9FA18D0-3397-4DB2-AFFB-262C13792427}"/>
    <dgm:cxn modelId="{A1320A3A-6061-4F1A-92CB-AE5FE50BFE4C}" srcId="{E1CF3248-B68E-4469-84F4-ACEF8A779AF6}" destId="{432166E8-685E-4843-9FC6-D2C4C2C0A5C5}" srcOrd="0" destOrd="0" parTransId="{D7EE44FF-0CCC-43CB-946D-5CE2D27C931C}" sibTransId="{4AD799FF-E8C0-4DF1-B1B7-64ED5E0C77FD}"/>
    <dgm:cxn modelId="{112D492A-DF32-461F-85EC-136EAAD5489B}" srcId="{777A9BB8-9ABC-4711-94A6-B90725C75D0D}" destId="{F9E6831C-6CCF-48CA-A4F5-D39332371931}" srcOrd="0" destOrd="0" parTransId="{951B59DB-D864-4D66-B789-AD17324BCBB2}" sibTransId="{97A8F481-74EC-480C-8DF2-EE221C75DE31}"/>
    <dgm:cxn modelId="{8D9F35C8-0160-4978-9E3D-EDCF1BDFC13D}" srcId="{84DED1A9-D3F0-4562-9BD6-A102434AFFDD}" destId="{A784DDC3-6ACE-467D-9E6D-F1DF2E70C50E}" srcOrd="1" destOrd="0" parTransId="{A86B979D-250C-41A2-A566-5E710E1F8E02}" sibTransId="{B67050E0-B309-4326-B588-61F32C599F3A}"/>
    <dgm:cxn modelId="{0B3BE702-898A-4BB8-B9B3-EAFED1E685B7}" srcId="{84DED1A9-D3F0-4562-9BD6-A102434AFFDD}" destId="{14D1BA27-0F95-4428-ACD8-48609E18F719}" srcOrd="3" destOrd="0" parTransId="{42C5C30C-7350-40CF-A8C5-3A2A70BEB09C}" sibTransId="{10D46DBE-0E35-4E57-85C1-26191397DCE3}"/>
    <dgm:cxn modelId="{A5C87667-7FE7-424C-8AF1-0920E903BB18}" type="presOf" srcId="{432166E8-685E-4843-9FC6-D2C4C2C0A5C5}" destId="{EF34B98F-91E1-49D7-B241-6AB63BF91554}" srcOrd="0" destOrd="0" presId="urn:microsoft.com/office/officeart/2005/8/layout/hList1"/>
    <dgm:cxn modelId="{B43C7055-6D05-4A98-A143-33612F2B7338}" type="presOf" srcId="{A784DDC3-6ACE-467D-9E6D-F1DF2E70C50E}" destId="{1FE40FF1-6E56-4CD7-A909-983117DB8862}" srcOrd="0" destOrd="0" presId="urn:microsoft.com/office/officeart/2005/8/layout/hList1"/>
    <dgm:cxn modelId="{9BC6D32F-285B-4E3F-8419-A6A600536314}" type="presOf" srcId="{E1CF3248-B68E-4469-84F4-ACEF8A779AF6}" destId="{F5C974B3-26AD-46EE-A251-C38F18A8D2BE}" srcOrd="0" destOrd="0" presId="urn:microsoft.com/office/officeart/2005/8/layout/hList1"/>
    <dgm:cxn modelId="{DBBE82D9-DA21-4E64-8C31-A82D023A2015}" srcId="{A784DDC3-6ACE-467D-9E6D-F1DF2E70C50E}" destId="{30ADA82A-B286-4F95-BE50-CCCCBFFC884F}" srcOrd="0" destOrd="0" parTransId="{1F3D48FE-EE92-45C7-8FB1-14D15DEFE79B}" sibTransId="{1FBBA18B-77DE-43DF-8481-F7AD5E8F4A96}"/>
    <dgm:cxn modelId="{E33148D6-D535-4719-9157-8A94D24CA420}" type="presOf" srcId="{30ADA82A-B286-4F95-BE50-CCCCBFFC884F}" destId="{330AE204-2D2F-491D-A1F1-686C10A68F1B}" srcOrd="0" destOrd="0" presId="urn:microsoft.com/office/officeart/2005/8/layout/hList1"/>
    <dgm:cxn modelId="{3A3107E7-1A03-430C-ACF3-2385E40095CD}" type="presParOf" srcId="{665F2468-F316-41A4-AE55-C3D5D70493BF}" destId="{67D8410D-59D8-4840-9472-3D65E7440D33}" srcOrd="0" destOrd="0" presId="urn:microsoft.com/office/officeart/2005/8/layout/hList1"/>
    <dgm:cxn modelId="{9B130318-2B7A-4162-9370-03ECB5A844B1}" type="presParOf" srcId="{67D8410D-59D8-4840-9472-3D65E7440D33}" destId="{EDB9BAAA-101F-4884-AAAC-191B869CBB37}" srcOrd="0" destOrd="0" presId="urn:microsoft.com/office/officeart/2005/8/layout/hList1"/>
    <dgm:cxn modelId="{F79B95DF-A49B-4F9C-A0FB-FAB6D1EBC656}" type="presParOf" srcId="{67D8410D-59D8-4840-9472-3D65E7440D33}" destId="{426FF02D-83AD-4AA6-99AF-59F1558A1922}" srcOrd="1" destOrd="0" presId="urn:microsoft.com/office/officeart/2005/8/layout/hList1"/>
    <dgm:cxn modelId="{28D6EF8B-92DD-46EB-93FF-3D4EF16D8A33}" type="presParOf" srcId="{665F2468-F316-41A4-AE55-C3D5D70493BF}" destId="{3A3651B5-DCB8-418B-B762-BD7EB949517B}" srcOrd="1" destOrd="0" presId="urn:microsoft.com/office/officeart/2005/8/layout/hList1"/>
    <dgm:cxn modelId="{8C9FDCB1-A595-48C6-BFDA-02AF4E54CB4D}" type="presParOf" srcId="{665F2468-F316-41A4-AE55-C3D5D70493BF}" destId="{998F02E1-C686-4843-A64E-FE83B6051C32}" srcOrd="2" destOrd="0" presId="urn:microsoft.com/office/officeart/2005/8/layout/hList1"/>
    <dgm:cxn modelId="{52A99E32-5F81-4B88-AAF9-28F9B1960A48}" type="presParOf" srcId="{998F02E1-C686-4843-A64E-FE83B6051C32}" destId="{1FE40FF1-6E56-4CD7-A909-983117DB8862}" srcOrd="0" destOrd="0" presId="urn:microsoft.com/office/officeart/2005/8/layout/hList1"/>
    <dgm:cxn modelId="{DF8539E9-14F5-47F9-9902-CBD1C2F64A28}" type="presParOf" srcId="{998F02E1-C686-4843-A64E-FE83B6051C32}" destId="{330AE204-2D2F-491D-A1F1-686C10A68F1B}" srcOrd="1" destOrd="0" presId="urn:microsoft.com/office/officeart/2005/8/layout/hList1"/>
    <dgm:cxn modelId="{9A536555-A572-4543-9D09-256C6FB74D68}" type="presParOf" srcId="{665F2468-F316-41A4-AE55-C3D5D70493BF}" destId="{F02BFE77-447F-4547-99FD-100F90C1614F}" srcOrd="3" destOrd="0" presId="urn:microsoft.com/office/officeart/2005/8/layout/hList1"/>
    <dgm:cxn modelId="{1DDD03E1-6870-4243-82B3-E63E50C66DC3}" type="presParOf" srcId="{665F2468-F316-41A4-AE55-C3D5D70493BF}" destId="{143E14F1-A325-4CFF-81BE-32EDA408C183}" srcOrd="4" destOrd="0" presId="urn:microsoft.com/office/officeart/2005/8/layout/hList1"/>
    <dgm:cxn modelId="{42556020-847F-4A3E-B2C4-0B9AEF8BE329}" type="presParOf" srcId="{143E14F1-A325-4CFF-81BE-32EDA408C183}" destId="{F5C974B3-26AD-46EE-A251-C38F18A8D2BE}" srcOrd="0" destOrd="0" presId="urn:microsoft.com/office/officeart/2005/8/layout/hList1"/>
    <dgm:cxn modelId="{6500DB11-B5FC-41D6-BC44-EFCE6B5B1646}" type="presParOf" srcId="{143E14F1-A325-4CFF-81BE-32EDA408C183}" destId="{EF34B98F-91E1-49D7-B241-6AB63BF91554}" srcOrd="1" destOrd="0" presId="urn:microsoft.com/office/officeart/2005/8/layout/hList1"/>
    <dgm:cxn modelId="{14A0A9FA-30D8-4416-B20D-24E789CA4CC0}" type="presParOf" srcId="{665F2468-F316-41A4-AE55-C3D5D70493BF}" destId="{CE4CE00A-4B91-4FA4-AC8B-B9DC1EA2B253}" srcOrd="5" destOrd="0" presId="urn:microsoft.com/office/officeart/2005/8/layout/hList1"/>
    <dgm:cxn modelId="{456432C2-6343-4238-818C-F03F00A5387B}" type="presParOf" srcId="{665F2468-F316-41A4-AE55-C3D5D70493BF}" destId="{FC417110-9549-464F-9356-ED1620F03D0E}" srcOrd="6" destOrd="0" presId="urn:microsoft.com/office/officeart/2005/8/layout/hList1"/>
    <dgm:cxn modelId="{568993DF-44ED-42A3-A3F5-AFC141F179F4}" type="presParOf" srcId="{FC417110-9549-464F-9356-ED1620F03D0E}" destId="{4DD7B33A-641F-4B44-8C36-71BCEDD3E071}" srcOrd="0" destOrd="0" presId="urn:microsoft.com/office/officeart/2005/8/layout/hList1"/>
    <dgm:cxn modelId="{5C0DE93D-E60A-45A6-A612-5B7DC32713FD}" type="presParOf" srcId="{FC417110-9549-464F-9356-ED1620F03D0E}" destId="{F4FCC188-76AA-41C2-80EE-2B3D905EE1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DED1A9-D3F0-4562-9BD6-A102434AFFD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77A9BB8-9ABC-4711-94A6-B90725C75D0D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2016</a:t>
          </a:r>
          <a:endParaRPr lang="pt-BR" dirty="0"/>
        </a:p>
      </dgm:t>
    </dgm:pt>
    <dgm:pt modelId="{BFFAEC58-E155-430B-84AE-AFE94A94A236}" type="parTrans" cxnId="{AED329AD-6A7F-4AEB-B408-03061C47AA5F}">
      <dgm:prSet/>
      <dgm:spPr/>
      <dgm:t>
        <a:bodyPr/>
        <a:lstStyle/>
        <a:p>
          <a:endParaRPr lang="pt-BR"/>
        </a:p>
      </dgm:t>
    </dgm:pt>
    <dgm:pt modelId="{4D08808C-A71E-4B88-98AD-B0DA79554AB4}" type="sibTrans" cxnId="{AED329AD-6A7F-4AEB-B408-03061C47AA5F}">
      <dgm:prSet/>
      <dgm:spPr/>
      <dgm:t>
        <a:bodyPr/>
        <a:lstStyle/>
        <a:p>
          <a:endParaRPr lang="pt-BR"/>
        </a:p>
      </dgm:t>
    </dgm:pt>
    <dgm:pt modelId="{F9E6831C-6CCF-48CA-A4F5-D39332371931}">
      <dgm:prSet phldrT="[Texto]"/>
      <dgm:spPr/>
      <dgm:t>
        <a:bodyPr/>
        <a:lstStyle/>
        <a:p>
          <a:r>
            <a:rPr lang="pt-BR" dirty="0" smtClean="0"/>
            <a:t>1º TRI (Jan-Mar)</a:t>
          </a:r>
          <a:endParaRPr lang="pt-BR" dirty="0"/>
        </a:p>
      </dgm:t>
    </dgm:pt>
    <dgm:pt modelId="{951B59DB-D864-4D66-B789-AD17324BCBB2}" type="parTrans" cxnId="{112D492A-DF32-461F-85EC-136EAAD5489B}">
      <dgm:prSet/>
      <dgm:spPr/>
      <dgm:t>
        <a:bodyPr/>
        <a:lstStyle/>
        <a:p>
          <a:endParaRPr lang="pt-BR"/>
        </a:p>
      </dgm:t>
    </dgm:pt>
    <dgm:pt modelId="{97A8F481-74EC-480C-8DF2-EE221C75DE31}" type="sibTrans" cxnId="{112D492A-DF32-461F-85EC-136EAAD5489B}">
      <dgm:prSet/>
      <dgm:spPr/>
      <dgm:t>
        <a:bodyPr/>
        <a:lstStyle/>
        <a:p>
          <a:endParaRPr lang="pt-BR"/>
        </a:p>
      </dgm:t>
    </dgm:pt>
    <dgm:pt modelId="{A784DDC3-6ACE-467D-9E6D-F1DF2E70C50E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2016</a:t>
          </a:r>
          <a:endParaRPr lang="pt-BR" dirty="0"/>
        </a:p>
      </dgm:t>
    </dgm:pt>
    <dgm:pt modelId="{A86B979D-250C-41A2-A566-5E710E1F8E02}" type="parTrans" cxnId="{8D9F35C8-0160-4978-9E3D-EDCF1BDFC13D}">
      <dgm:prSet/>
      <dgm:spPr/>
      <dgm:t>
        <a:bodyPr/>
        <a:lstStyle/>
        <a:p>
          <a:endParaRPr lang="pt-BR"/>
        </a:p>
      </dgm:t>
    </dgm:pt>
    <dgm:pt modelId="{B67050E0-B309-4326-B588-61F32C599F3A}" type="sibTrans" cxnId="{8D9F35C8-0160-4978-9E3D-EDCF1BDFC13D}">
      <dgm:prSet/>
      <dgm:spPr/>
      <dgm:t>
        <a:bodyPr/>
        <a:lstStyle/>
        <a:p>
          <a:endParaRPr lang="pt-BR"/>
        </a:p>
      </dgm:t>
    </dgm:pt>
    <dgm:pt modelId="{30ADA82A-B286-4F95-BE50-CCCCBFFC884F}">
      <dgm:prSet phldrT="[Texto]"/>
      <dgm:spPr/>
      <dgm:t>
        <a:bodyPr/>
        <a:lstStyle/>
        <a:p>
          <a:r>
            <a:rPr lang="pt-BR" dirty="0" smtClean="0"/>
            <a:t>2º TRI (</a:t>
          </a:r>
          <a:r>
            <a:rPr lang="pt-BR" dirty="0" err="1" smtClean="0"/>
            <a:t>Abr-Jun</a:t>
          </a:r>
          <a:r>
            <a:rPr lang="pt-BR" dirty="0" smtClean="0"/>
            <a:t>)</a:t>
          </a:r>
          <a:endParaRPr lang="pt-BR" dirty="0"/>
        </a:p>
      </dgm:t>
    </dgm:pt>
    <dgm:pt modelId="{1F3D48FE-EE92-45C7-8FB1-14D15DEFE79B}" type="parTrans" cxnId="{DBBE82D9-DA21-4E64-8C31-A82D023A2015}">
      <dgm:prSet/>
      <dgm:spPr/>
      <dgm:t>
        <a:bodyPr/>
        <a:lstStyle/>
        <a:p>
          <a:endParaRPr lang="pt-BR"/>
        </a:p>
      </dgm:t>
    </dgm:pt>
    <dgm:pt modelId="{1FBBA18B-77DE-43DF-8481-F7AD5E8F4A96}" type="sibTrans" cxnId="{DBBE82D9-DA21-4E64-8C31-A82D023A2015}">
      <dgm:prSet/>
      <dgm:spPr/>
      <dgm:t>
        <a:bodyPr/>
        <a:lstStyle/>
        <a:p>
          <a:endParaRPr lang="pt-BR"/>
        </a:p>
      </dgm:t>
    </dgm:pt>
    <dgm:pt modelId="{E1CF3248-B68E-4469-84F4-ACEF8A779AF6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2016</a:t>
          </a:r>
          <a:endParaRPr lang="pt-BR" dirty="0"/>
        </a:p>
      </dgm:t>
    </dgm:pt>
    <dgm:pt modelId="{C6C4C9E1-3B97-40C0-A501-D69CAAD60DB5}" type="parTrans" cxnId="{74E7AEF2-8902-428F-80BD-9D72E7040ECC}">
      <dgm:prSet/>
      <dgm:spPr/>
      <dgm:t>
        <a:bodyPr/>
        <a:lstStyle/>
        <a:p>
          <a:endParaRPr lang="pt-BR"/>
        </a:p>
      </dgm:t>
    </dgm:pt>
    <dgm:pt modelId="{866EC0FD-E344-4D0A-AEE4-D2EDD9DE44D4}" type="sibTrans" cxnId="{74E7AEF2-8902-428F-80BD-9D72E7040ECC}">
      <dgm:prSet/>
      <dgm:spPr/>
      <dgm:t>
        <a:bodyPr/>
        <a:lstStyle/>
        <a:p>
          <a:endParaRPr lang="pt-BR"/>
        </a:p>
      </dgm:t>
    </dgm:pt>
    <dgm:pt modelId="{432166E8-685E-4843-9FC6-D2C4C2C0A5C5}">
      <dgm:prSet phldrT="[Texto]"/>
      <dgm:spPr/>
      <dgm:t>
        <a:bodyPr/>
        <a:lstStyle/>
        <a:p>
          <a:r>
            <a:rPr lang="pt-BR" dirty="0" smtClean="0"/>
            <a:t>3º TRI (</a:t>
          </a:r>
          <a:r>
            <a:rPr lang="pt-BR" dirty="0" err="1" smtClean="0"/>
            <a:t>Jul</a:t>
          </a:r>
          <a:r>
            <a:rPr lang="pt-BR" dirty="0" smtClean="0"/>
            <a:t>-Set)</a:t>
          </a:r>
          <a:endParaRPr lang="pt-BR" dirty="0"/>
        </a:p>
      </dgm:t>
    </dgm:pt>
    <dgm:pt modelId="{D7EE44FF-0CCC-43CB-946D-5CE2D27C931C}" type="parTrans" cxnId="{A1320A3A-6061-4F1A-92CB-AE5FE50BFE4C}">
      <dgm:prSet/>
      <dgm:spPr/>
      <dgm:t>
        <a:bodyPr/>
        <a:lstStyle/>
        <a:p>
          <a:endParaRPr lang="pt-BR"/>
        </a:p>
      </dgm:t>
    </dgm:pt>
    <dgm:pt modelId="{4AD799FF-E8C0-4DF1-B1B7-64ED5E0C77FD}" type="sibTrans" cxnId="{A1320A3A-6061-4F1A-92CB-AE5FE50BFE4C}">
      <dgm:prSet/>
      <dgm:spPr/>
      <dgm:t>
        <a:bodyPr/>
        <a:lstStyle/>
        <a:p>
          <a:endParaRPr lang="pt-BR"/>
        </a:p>
      </dgm:t>
    </dgm:pt>
    <dgm:pt modelId="{14D1BA27-0F95-4428-ACD8-48609E18F719}">
      <dgm:prSet phldrT="[Texto]"/>
      <dgm:spPr/>
      <dgm:t>
        <a:bodyPr/>
        <a:lstStyle/>
        <a:p>
          <a:r>
            <a:rPr lang="pt-BR" dirty="0" smtClean="0"/>
            <a:t>2016 </a:t>
          </a:r>
          <a:endParaRPr lang="pt-BR" dirty="0"/>
        </a:p>
      </dgm:t>
    </dgm:pt>
    <dgm:pt modelId="{42C5C30C-7350-40CF-A8C5-3A2A70BEB09C}" type="parTrans" cxnId="{0B3BE702-898A-4BB8-B9B3-EAFED1E685B7}">
      <dgm:prSet/>
      <dgm:spPr/>
      <dgm:t>
        <a:bodyPr/>
        <a:lstStyle/>
        <a:p>
          <a:endParaRPr lang="pt-BR"/>
        </a:p>
      </dgm:t>
    </dgm:pt>
    <dgm:pt modelId="{10D46DBE-0E35-4E57-85C1-26191397DCE3}" type="sibTrans" cxnId="{0B3BE702-898A-4BB8-B9B3-EAFED1E685B7}">
      <dgm:prSet/>
      <dgm:spPr/>
      <dgm:t>
        <a:bodyPr/>
        <a:lstStyle/>
        <a:p>
          <a:endParaRPr lang="pt-BR"/>
        </a:p>
      </dgm:t>
    </dgm:pt>
    <dgm:pt modelId="{3A798FF9-EDF3-491F-A1C9-FC5E0DBD4E70}">
      <dgm:prSet phldrT="[Texto]"/>
      <dgm:spPr/>
      <dgm:t>
        <a:bodyPr/>
        <a:lstStyle/>
        <a:p>
          <a:r>
            <a:rPr lang="pt-BR" dirty="0" smtClean="0"/>
            <a:t>4º TRI (Out-Dez)</a:t>
          </a:r>
          <a:endParaRPr lang="pt-BR" dirty="0"/>
        </a:p>
      </dgm:t>
    </dgm:pt>
    <dgm:pt modelId="{9CCF6131-7D70-4E4C-A377-E16E32D49B4F}" type="parTrans" cxnId="{77356FD4-AEBB-4416-B7BD-5CA702710015}">
      <dgm:prSet/>
      <dgm:spPr/>
      <dgm:t>
        <a:bodyPr/>
        <a:lstStyle/>
        <a:p>
          <a:endParaRPr lang="pt-BR"/>
        </a:p>
      </dgm:t>
    </dgm:pt>
    <dgm:pt modelId="{B9FA18D0-3397-4DB2-AFFB-262C13792427}" type="sibTrans" cxnId="{77356FD4-AEBB-4416-B7BD-5CA702710015}">
      <dgm:prSet/>
      <dgm:spPr/>
      <dgm:t>
        <a:bodyPr/>
        <a:lstStyle/>
        <a:p>
          <a:endParaRPr lang="pt-BR"/>
        </a:p>
      </dgm:t>
    </dgm:pt>
    <dgm:pt modelId="{665F2468-F316-41A4-AE55-C3D5D70493BF}" type="pres">
      <dgm:prSet presAssocID="{84DED1A9-D3F0-4562-9BD6-A102434AF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D8410D-59D8-4840-9472-3D65E7440D33}" type="pres">
      <dgm:prSet presAssocID="{777A9BB8-9ABC-4711-94A6-B90725C75D0D}" presName="composite" presStyleCnt="0"/>
      <dgm:spPr/>
    </dgm:pt>
    <dgm:pt modelId="{EDB9BAAA-101F-4884-AAAC-191B869CBB37}" type="pres">
      <dgm:prSet presAssocID="{777A9BB8-9ABC-4711-94A6-B90725C75D0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6FF02D-83AD-4AA6-99AF-59F1558A1922}" type="pres">
      <dgm:prSet presAssocID="{777A9BB8-9ABC-4711-94A6-B90725C75D0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3651B5-DCB8-418B-B762-BD7EB949517B}" type="pres">
      <dgm:prSet presAssocID="{4D08808C-A71E-4B88-98AD-B0DA79554AB4}" presName="space" presStyleCnt="0"/>
      <dgm:spPr/>
    </dgm:pt>
    <dgm:pt modelId="{998F02E1-C686-4843-A64E-FE83B6051C32}" type="pres">
      <dgm:prSet presAssocID="{A784DDC3-6ACE-467D-9E6D-F1DF2E70C50E}" presName="composite" presStyleCnt="0"/>
      <dgm:spPr/>
    </dgm:pt>
    <dgm:pt modelId="{1FE40FF1-6E56-4CD7-A909-983117DB8862}" type="pres">
      <dgm:prSet presAssocID="{A784DDC3-6ACE-467D-9E6D-F1DF2E70C50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AE204-2D2F-491D-A1F1-686C10A68F1B}" type="pres">
      <dgm:prSet presAssocID="{A784DDC3-6ACE-467D-9E6D-F1DF2E70C50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2BFE77-447F-4547-99FD-100F90C1614F}" type="pres">
      <dgm:prSet presAssocID="{B67050E0-B309-4326-B588-61F32C599F3A}" presName="space" presStyleCnt="0"/>
      <dgm:spPr/>
    </dgm:pt>
    <dgm:pt modelId="{143E14F1-A325-4CFF-81BE-32EDA408C183}" type="pres">
      <dgm:prSet presAssocID="{E1CF3248-B68E-4469-84F4-ACEF8A779AF6}" presName="composite" presStyleCnt="0"/>
      <dgm:spPr/>
    </dgm:pt>
    <dgm:pt modelId="{F5C974B3-26AD-46EE-A251-C38F18A8D2BE}" type="pres">
      <dgm:prSet presAssocID="{E1CF3248-B68E-4469-84F4-ACEF8A779AF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4B98F-91E1-49D7-B241-6AB63BF91554}" type="pres">
      <dgm:prSet presAssocID="{E1CF3248-B68E-4469-84F4-ACEF8A779AF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CE00A-4B91-4FA4-AC8B-B9DC1EA2B253}" type="pres">
      <dgm:prSet presAssocID="{866EC0FD-E344-4D0A-AEE4-D2EDD9DE44D4}" presName="space" presStyleCnt="0"/>
      <dgm:spPr/>
    </dgm:pt>
    <dgm:pt modelId="{FC417110-9549-464F-9356-ED1620F03D0E}" type="pres">
      <dgm:prSet presAssocID="{14D1BA27-0F95-4428-ACD8-48609E18F719}" presName="composite" presStyleCnt="0"/>
      <dgm:spPr/>
    </dgm:pt>
    <dgm:pt modelId="{4DD7B33A-641F-4B44-8C36-71BCEDD3E071}" type="pres">
      <dgm:prSet presAssocID="{14D1BA27-0F95-4428-ACD8-48609E18F71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FCC188-76AA-41C2-80EE-2B3D905EE1E7}" type="pres">
      <dgm:prSet presAssocID="{14D1BA27-0F95-4428-ACD8-48609E18F71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E6E5FC-0E87-4E94-BCE9-20828F9E1F7E}" type="presOf" srcId="{84DED1A9-D3F0-4562-9BD6-A102434AFFDD}" destId="{665F2468-F316-41A4-AE55-C3D5D70493BF}" srcOrd="0" destOrd="0" presId="urn:microsoft.com/office/officeart/2005/8/layout/hList1"/>
    <dgm:cxn modelId="{FF5B42DD-8F7E-4BB5-AC40-04BEB165ABD4}" type="presOf" srcId="{A784DDC3-6ACE-467D-9E6D-F1DF2E70C50E}" destId="{1FE40FF1-6E56-4CD7-A909-983117DB8862}" srcOrd="0" destOrd="0" presId="urn:microsoft.com/office/officeart/2005/8/layout/hList1"/>
    <dgm:cxn modelId="{7A1557B0-2AF7-4B9D-BED3-F2DE85D9649E}" type="presOf" srcId="{F9E6831C-6CCF-48CA-A4F5-D39332371931}" destId="{426FF02D-83AD-4AA6-99AF-59F1558A1922}" srcOrd="0" destOrd="0" presId="urn:microsoft.com/office/officeart/2005/8/layout/hList1"/>
    <dgm:cxn modelId="{B4104ED5-C87F-4259-82AD-49CACB797E3C}" type="presOf" srcId="{30ADA82A-B286-4F95-BE50-CCCCBFFC884F}" destId="{330AE204-2D2F-491D-A1F1-686C10A68F1B}" srcOrd="0" destOrd="0" presId="urn:microsoft.com/office/officeart/2005/8/layout/hList1"/>
    <dgm:cxn modelId="{8CC7906F-B4E6-4F15-AFF6-47F26A137976}" type="presOf" srcId="{E1CF3248-B68E-4469-84F4-ACEF8A779AF6}" destId="{F5C974B3-26AD-46EE-A251-C38F18A8D2BE}" srcOrd="0" destOrd="0" presId="urn:microsoft.com/office/officeart/2005/8/layout/hList1"/>
    <dgm:cxn modelId="{F14DE196-F0C0-464D-A7DD-29BFE50DCBC0}" type="presOf" srcId="{432166E8-685E-4843-9FC6-D2C4C2C0A5C5}" destId="{EF34B98F-91E1-49D7-B241-6AB63BF91554}" srcOrd="0" destOrd="0" presId="urn:microsoft.com/office/officeart/2005/8/layout/hList1"/>
    <dgm:cxn modelId="{33DC6835-F866-4E0E-B0FB-5EC63D7A8FB0}" type="presOf" srcId="{3A798FF9-EDF3-491F-A1C9-FC5E0DBD4E70}" destId="{F4FCC188-76AA-41C2-80EE-2B3D905EE1E7}" srcOrd="0" destOrd="0" presId="urn:microsoft.com/office/officeart/2005/8/layout/hList1"/>
    <dgm:cxn modelId="{AED329AD-6A7F-4AEB-B408-03061C47AA5F}" srcId="{84DED1A9-D3F0-4562-9BD6-A102434AFFDD}" destId="{777A9BB8-9ABC-4711-94A6-B90725C75D0D}" srcOrd="0" destOrd="0" parTransId="{BFFAEC58-E155-430B-84AE-AFE94A94A236}" sibTransId="{4D08808C-A71E-4B88-98AD-B0DA79554AB4}"/>
    <dgm:cxn modelId="{74E7AEF2-8902-428F-80BD-9D72E7040ECC}" srcId="{84DED1A9-D3F0-4562-9BD6-A102434AFFDD}" destId="{E1CF3248-B68E-4469-84F4-ACEF8A779AF6}" srcOrd="2" destOrd="0" parTransId="{C6C4C9E1-3B97-40C0-A501-D69CAAD60DB5}" sibTransId="{866EC0FD-E344-4D0A-AEE4-D2EDD9DE44D4}"/>
    <dgm:cxn modelId="{77356FD4-AEBB-4416-B7BD-5CA702710015}" srcId="{14D1BA27-0F95-4428-ACD8-48609E18F719}" destId="{3A798FF9-EDF3-491F-A1C9-FC5E0DBD4E70}" srcOrd="0" destOrd="0" parTransId="{9CCF6131-7D70-4E4C-A377-E16E32D49B4F}" sibTransId="{B9FA18D0-3397-4DB2-AFFB-262C13792427}"/>
    <dgm:cxn modelId="{A1320A3A-6061-4F1A-92CB-AE5FE50BFE4C}" srcId="{E1CF3248-B68E-4469-84F4-ACEF8A779AF6}" destId="{432166E8-685E-4843-9FC6-D2C4C2C0A5C5}" srcOrd="0" destOrd="0" parTransId="{D7EE44FF-0CCC-43CB-946D-5CE2D27C931C}" sibTransId="{4AD799FF-E8C0-4DF1-B1B7-64ED5E0C77FD}"/>
    <dgm:cxn modelId="{010F96E6-CBDB-44FA-BF7B-3F2865E8E221}" type="presOf" srcId="{14D1BA27-0F95-4428-ACD8-48609E18F719}" destId="{4DD7B33A-641F-4B44-8C36-71BCEDD3E071}" srcOrd="0" destOrd="0" presId="urn:microsoft.com/office/officeart/2005/8/layout/hList1"/>
    <dgm:cxn modelId="{112D492A-DF32-461F-85EC-136EAAD5489B}" srcId="{777A9BB8-9ABC-4711-94A6-B90725C75D0D}" destId="{F9E6831C-6CCF-48CA-A4F5-D39332371931}" srcOrd="0" destOrd="0" parTransId="{951B59DB-D864-4D66-B789-AD17324BCBB2}" sibTransId="{97A8F481-74EC-480C-8DF2-EE221C75DE31}"/>
    <dgm:cxn modelId="{8D9F35C8-0160-4978-9E3D-EDCF1BDFC13D}" srcId="{84DED1A9-D3F0-4562-9BD6-A102434AFFDD}" destId="{A784DDC3-6ACE-467D-9E6D-F1DF2E70C50E}" srcOrd="1" destOrd="0" parTransId="{A86B979D-250C-41A2-A566-5E710E1F8E02}" sibTransId="{B67050E0-B309-4326-B588-61F32C599F3A}"/>
    <dgm:cxn modelId="{0B3BE702-898A-4BB8-B9B3-EAFED1E685B7}" srcId="{84DED1A9-D3F0-4562-9BD6-A102434AFFDD}" destId="{14D1BA27-0F95-4428-ACD8-48609E18F719}" srcOrd="3" destOrd="0" parTransId="{42C5C30C-7350-40CF-A8C5-3A2A70BEB09C}" sibTransId="{10D46DBE-0E35-4E57-85C1-26191397DCE3}"/>
    <dgm:cxn modelId="{7C2EA565-1931-4C08-8FF5-C07B4332EAC8}" type="presOf" srcId="{777A9BB8-9ABC-4711-94A6-B90725C75D0D}" destId="{EDB9BAAA-101F-4884-AAAC-191B869CBB37}" srcOrd="0" destOrd="0" presId="urn:microsoft.com/office/officeart/2005/8/layout/hList1"/>
    <dgm:cxn modelId="{DBBE82D9-DA21-4E64-8C31-A82D023A2015}" srcId="{A784DDC3-6ACE-467D-9E6D-F1DF2E70C50E}" destId="{30ADA82A-B286-4F95-BE50-CCCCBFFC884F}" srcOrd="0" destOrd="0" parTransId="{1F3D48FE-EE92-45C7-8FB1-14D15DEFE79B}" sibTransId="{1FBBA18B-77DE-43DF-8481-F7AD5E8F4A96}"/>
    <dgm:cxn modelId="{77615C3A-CDF8-4EFD-95AA-F47FDBFF6F7D}" type="presParOf" srcId="{665F2468-F316-41A4-AE55-C3D5D70493BF}" destId="{67D8410D-59D8-4840-9472-3D65E7440D33}" srcOrd="0" destOrd="0" presId="urn:microsoft.com/office/officeart/2005/8/layout/hList1"/>
    <dgm:cxn modelId="{EAE5679D-3E0F-41F4-A79C-EA51AAB197C8}" type="presParOf" srcId="{67D8410D-59D8-4840-9472-3D65E7440D33}" destId="{EDB9BAAA-101F-4884-AAAC-191B869CBB37}" srcOrd="0" destOrd="0" presId="urn:microsoft.com/office/officeart/2005/8/layout/hList1"/>
    <dgm:cxn modelId="{1DECE634-4B64-4B7F-A0AB-76CD3BB026BB}" type="presParOf" srcId="{67D8410D-59D8-4840-9472-3D65E7440D33}" destId="{426FF02D-83AD-4AA6-99AF-59F1558A1922}" srcOrd="1" destOrd="0" presId="urn:microsoft.com/office/officeart/2005/8/layout/hList1"/>
    <dgm:cxn modelId="{F04ED5B9-F6B1-4483-BCAB-29214A3912E0}" type="presParOf" srcId="{665F2468-F316-41A4-AE55-C3D5D70493BF}" destId="{3A3651B5-DCB8-418B-B762-BD7EB949517B}" srcOrd="1" destOrd="0" presId="urn:microsoft.com/office/officeart/2005/8/layout/hList1"/>
    <dgm:cxn modelId="{6FCD250C-CF7B-4DE2-8118-A14FEFE908A6}" type="presParOf" srcId="{665F2468-F316-41A4-AE55-C3D5D70493BF}" destId="{998F02E1-C686-4843-A64E-FE83B6051C32}" srcOrd="2" destOrd="0" presId="urn:microsoft.com/office/officeart/2005/8/layout/hList1"/>
    <dgm:cxn modelId="{24E196F5-E091-4647-80DA-865EF8AD91C4}" type="presParOf" srcId="{998F02E1-C686-4843-A64E-FE83B6051C32}" destId="{1FE40FF1-6E56-4CD7-A909-983117DB8862}" srcOrd="0" destOrd="0" presId="urn:microsoft.com/office/officeart/2005/8/layout/hList1"/>
    <dgm:cxn modelId="{D5CF6E45-2151-4C8F-ABFC-B5B4F80DFFB3}" type="presParOf" srcId="{998F02E1-C686-4843-A64E-FE83B6051C32}" destId="{330AE204-2D2F-491D-A1F1-686C10A68F1B}" srcOrd="1" destOrd="0" presId="urn:microsoft.com/office/officeart/2005/8/layout/hList1"/>
    <dgm:cxn modelId="{EBE50BE5-169A-4927-9042-74AF824AF31E}" type="presParOf" srcId="{665F2468-F316-41A4-AE55-C3D5D70493BF}" destId="{F02BFE77-447F-4547-99FD-100F90C1614F}" srcOrd="3" destOrd="0" presId="urn:microsoft.com/office/officeart/2005/8/layout/hList1"/>
    <dgm:cxn modelId="{513338AD-0E44-424D-8F92-773E718AF279}" type="presParOf" srcId="{665F2468-F316-41A4-AE55-C3D5D70493BF}" destId="{143E14F1-A325-4CFF-81BE-32EDA408C183}" srcOrd="4" destOrd="0" presId="urn:microsoft.com/office/officeart/2005/8/layout/hList1"/>
    <dgm:cxn modelId="{B43E46C0-2A3D-4DA2-88F4-64F8A4EFCFD6}" type="presParOf" srcId="{143E14F1-A325-4CFF-81BE-32EDA408C183}" destId="{F5C974B3-26AD-46EE-A251-C38F18A8D2BE}" srcOrd="0" destOrd="0" presId="urn:microsoft.com/office/officeart/2005/8/layout/hList1"/>
    <dgm:cxn modelId="{EC36D3EE-4E18-42BC-BB37-E45DDB80575E}" type="presParOf" srcId="{143E14F1-A325-4CFF-81BE-32EDA408C183}" destId="{EF34B98F-91E1-49D7-B241-6AB63BF91554}" srcOrd="1" destOrd="0" presId="urn:microsoft.com/office/officeart/2005/8/layout/hList1"/>
    <dgm:cxn modelId="{95715C8A-1997-4522-A7E1-2C47AE9325C4}" type="presParOf" srcId="{665F2468-F316-41A4-AE55-C3D5D70493BF}" destId="{CE4CE00A-4B91-4FA4-AC8B-B9DC1EA2B253}" srcOrd="5" destOrd="0" presId="urn:microsoft.com/office/officeart/2005/8/layout/hList1"/>
    <dgm:cxn modelId="{76584B26-5E24-4962-90C6-44D71D100E88}" type="presParOf" srcId="{665F2468-F316-41A4-AE55-C3D5D70493BF}" destId="{FC417110-9549-464F-9356-ED1620F03D0E}" srcOrd="6" destOrd="0" presId="urn:microsoft.com/office/officeart/2005/8/layout/hList1"/>
    <dgm:cxn modelId="{5746AA76-84B1-4CFB-B929-9CC7DA00ECAB}" type="presParOf" srcId="{FC417110-9549-464F-9356-ED1620F03D0E}" destId="{4DD7B33A-641F-4B44-8C36-71BCEDD3E071}" srcOrd="0" destOrd="0" presId="urn:microsoft.com/office/officeart/2005/8/layout/hList1"/>
    <dgm:cxn modelId="{1C03EB7D-347D-4355-97E5-DC6D8B04D539}" type="presParOf" srcId="{FC417110-9549-464F-9356-ED1620F03D0E}" destId="{F4FCC188-76AA-41C2-80EE-2B3D905EE1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ED1A9-D3F0-4562-9BD6-A102434AFFD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77A9BB8-9ABC-4711-94A6-B90725C75D0D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2016</a:t>
          </a:r>
          <a:endParaRPr lang="pt-BR" dirty="0"/>
        </a:p>
      </dgm:t>
    </dgm:pt>
    <dgm:pt modelId="{BFFAEC58-E155-430B-84AE-AFE94A94A236}" type="parTrans" cxnId="{AED329AD-6A7F-4AEB-B408-03061C47AA5F}">
      <dgm:prSet/>
      <dgm:spPr/>
      <dgm:t>
        <a:bodyPr/>
        <a:lstStyle/>
        <a:p>
          <a:endParaRPr lang="pt-BR"/>
        </a:p>
      </dgm:t>
    </dgm:pt>
    <dgm:pt modelId="{4D08808C-A71E-4B88-98AD-B0DA79554AB4}" type="sibTrans" cxnId="{AED329AD-6A7F-4AEB-B408-03061C47AA5F}">
      <dgm:prSet/>
      <dgm:spPr/>
      <dgm:t>
        <a:bodyPr/>
        <a:lstStyle/>
        <a:p>
          <a:endParaRPr lang="pt-BR"/>
        </a:p>
      </dgm:t>
    </dgm:pt>
    <dgm:pt modelId="{F9E6831C-6CCF-48CA-A4F5-D39332371931}">
      <dgm:prSet phldrT="[Texto]"/>
      <dgm:spPr/>
      <dgm:t>
        <a:bodyPr/>
        <a:lstStyle/>
        <a:p>
          <a:r>
            <a:rPr lang="pt-BR" dirty="0" smtClean="0"/>
            <a:t>4º TRI (Out-Dez)</a:t>
          </a:r>
          <a:endParaRPr lang="pt-BR" dirty="0"/>
        </a:p>
      </dgm:t>
    </dgm:pt>
    <dgm:pt modelId="{951B59DB-D864-4D66-B789-AD17324BCBB2}" type="parTrans" cxnId="{112D492A-DF32-461F-85EC-136EAAD5489B}">
      <dgm:prSet/>
      <dgm:spPr/>
      <dgm:t>
        <a:bodyPr/>
        <a:lstStyle/>
        <a:p>
          <a:endParaRPr lang="pt-BR"/>
        </a:p>
      </dgm:t>
    </dgm:pt>
    <dgm:pt modelId="{97A8F481-74EC-480C-8DF2-EE221C75DE31}" type="sibTrans" cxnId="{112D492A-DF32-461F-85EC-136EAAD5489B}">
      <dgm:prSet/>
      <dgm:spPr/>
      <dgm:t>
        <a:bodyPr/>
        <a:lstStyle/>
        <a:p>
          <a:endParaRPr lang="pt-BR"/>
        </a:p>
      </dgm:t>
    </dgm:pt>
    <dgm:pt modelId="{A784DDC3-6ACE-467D-9E6D-F1DF2E70C50E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2017</a:t>
          </a:r>
          <a:endParaRPr lang="pt-BR" dirty="0"/>
        </a:p>
      </dgm:t>
    </dgm:pt>
    <dgm:pt modelId="{A86B979D-250C-41A2-A566-5E710E1F8E02}" type="parTrans" cxnId="{8D9F35C8-0160-4978-9E3D-EDCF1BDFC13D}">
      <dgm:prSet/>
      <dgm:spPr/>
      <dgm:t>
        <a:bodyPr/>
        <a:lstStyle/>
        <a:p>
          <a:endParaRPr lang="pt-BR"/>
        </a:p>
      </dgm:t>
    </dgm:pt>
    <dgm:pt modelId="{B67050E0-B309-4326-B588-61F32C599F3A}" type="sibTrans" cxnId="{8D9F35C8-0160-4978-9E3D-EDCF1BDFC13D}">
      <dgm:prSet/>
      <dgm:spPr/>
      <dgm:t>
        <a:bodyPr/>
        <a:lstStyle/>
        <a:p>
          <a:endParaRPr lang="pt-BR"/>
        </a:p>
      </dgm:t>
    </dgm:pt>
    <dgm:pt modelId="{30ADA82A-B286-4F95-BE50-CCCCBFFC884F}">
      <dgm:prSet phldrT="[Texto]"/>
      <dgm:spPr/>
      <dgm:t>
        <a:bodyPr/>
        <a:lstStyle/>
        <a:p>
          <a:r>
            <a:rPr lang="pt-BR" dirty="0" smtClean="0"/>
            <a:t>1º TRI (Jan-Mar)</a:t>
          </a:r>
          <a:endParaRPr lang="pt-BR" dirty="0"/>
        </a:p>
      </dgm:t>
    </dgm:pt>
    <dgm:pt modelId="{1F3D48FE-EE92-45C7-8FB1-14D15DEFE79B}" type="parTrans" cxnId="{DBBE82D9-DA21-4E64-8C31-A82D023A2015}">
      <dgm:prSet/>
      <dgm:spPr/>
      <dgm:t>
        <a:bodyPr/>
        <a:lstStyle/>
        <a:p>
          <a:endParaRPr lang="pt-BR"/>
        </a:p>
      </dgm:t>
    </dgm:pt>
    <dgm:pt modelId="{1FBBA18B-77DE-43DF-8481-F7AD5E8F4A96}" type="sibTrans" cxnId="{DBBE82D9-DA21-4E64-8C31-A82D023A2015}">
      <dgm:prSet/>
      <dgm:spPr/>
      <dgm:t>
        <a:bodyPr/>
        <a:lstStyle/>
        <a:p>
          <a:endParaRPr lang="pt-BR"/>
        </a:p>
      </dgm:t>
    </dgm:pt>
    <dgm:pt modelId="{E1CF3248-B68E-4469-84F4-ACEF8A779AF6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2017</a:t>
          </a:r>
          <a:endParaRPr lang="pt-BR" dirty="0"/>
        </a:p>
      </dgm:t>
    </dgm:pt>
    <dgm:pt modelId="{C6C4C9E1-3B97-40C0-A501-D69CAAD60DB5}" type="parTrans" cxnId="{74E7AEF2-8902-428F-80BD-9D72E7040ECC}">
      <dgm:prSet/>
      <dgm:spPr/>
      <dgm:t>
        <a:bodyPr/>
        <a:lstStyle/>
        <a:p>
          <a:endParaRPr lang="pt-BR"/>
        </a:p>
      </dgm:t>
    </dgm:pt>
    <dgm:pt modelId="{866EC0FD-E344-4D0A-AEE4-D2EDD9DE44D4}" type="sibTrans" cxnId="{74E7AEF2-8902-428F-80BD-9D72E7040ECC}">
      <dgm:prSet/>
      <dgm:spPr/>
      <dgm:t>
        <a:bodyPr/>
        <a:lstStyle/>
        <a:p>
          <a:endParaRPr lang="pt-BR"/>
        </a:p>
      </dgm:t>
    </dgm:pt>
    <dgm:pt modelId="{432166E8-685E-4843-9FC6-D2C4C2C0A5C5}">
      <dgm:prSet phldrT="[Texto]"/>
      <dgm:spPr/>
      <dgm:t>
        <a:bodyPr/>
        <a:lstStyle/>
        <a:p>
          <a:r>
            <a:rPr lang="pt-BR" dirty="0" smtClean="0"/>
            <a:t>2º TRI (</a:t>
          </a:r>
          <a:r>
            <a:rPr lang="pt-BR" dirty="0" err="1" smtClean="0"/>
            <a:t>Abr-Jun</a:t>
          </a:r>
          <a:r>
            <a:rPr lang="pt-BR" dirty="0" smtClean="0"/>
            <a:t>)</a:t>
          </a:r>
          <a:endParaRPr lang="pt-BR" dirty="0"/>
        </a:p>
      </dgm:t>
    </dgm:pt>
    <dgm:pt modelId="{D7EE44FF-0CCC-43CB-946D-5CE2D27C931C}" type="parTrans" cxnId="{A1320A3A-6061-4F1A-92CB-AE5FE50BFE4C}">
      <dgm:prSet/>
      <dgm:spPr/>
      <dgm:t>
        <a:bodyPr/>
        <a:lstStyle/>
        <a:p>
          <a:endParaRPr lang="pt-BR"/>
        </a:p>
      </dgm:t>
    </dgm:pt>
    <dgm:pt modelId="{4AD799FF-E8C0-4DF1-B1B7-64ED5E0C77FD}" type="sibTrans" cxnId="{A1320A3A-6061-4F1A-92CB-AE5FE50BFE4C}">
      <dgm:prSet/>
      <dgm:spPr/>
      <dgm:t>
        <a:bodyPr/>
        <a:lstStyle/>
        <a:p>
          <a:endParaRPr lang="pt-BR"/>
        </a:p>
      </dgm:t>
    </dgm:pt>
    <dgm:pt modelId="{14D1BA27-0F95-4428-ACD8-48609E18F7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2017 </a:t>
          </a:r>
          <a:endParaRPr lang="pt-BR" dirty="0"/>
        </a:p>
      </dgm:t>
    </dgm:pt>
    <dgm:pt modelId="{42C5C30C-7350-40CF-A8C5-3A2A70BEB09C}" type="parTrans" cxnId="{0B3BE702-898A-4BB8-B9B3-EAFED1E685B7}">
      <dgm:prSet/>
      <dgm:spPr/>
      <dgm:t>
        <a:bodyPr/>
        <a:lstStyle/>
        <a:p>
          <a:endParaRPr lang="pt-BR"/>
        </a:p>
      </dgm:t>
    </dgm:pt>
    <dgm:pt modelId="{10D46DBE-0E35-4E57-85C1-26191397DCE3}" type="sibTrans" cxnId="{0B3BE702-898A-4BB8-B9B3-EAFED1E685B7}">
      <dgm:prSet/>
      <dgm:spPr/>
      <dgm:t>
        <a:bodyPr/>
        <a:lstStyle/>
        <a:p>
          <a:endParaRPr lang="pt-BR"/>
        </a:p>
      </dgm:t>
    </dgm:pt>
    <dgm:pt modelId="{3A798FF9-EDF3-491F-A1C9-FC5E0DBD4E70}">
      <dgm:prSet phldrT="[Texto]"/>
      <dgm:spPr/>
      <dgm:t>
        <a:bodyPr/>
        <a:lstStyle/>
        <a:p>
          <a:r>
            <a:rPr lang="pt-BR" dirty="0" smtClean="0"/>
            <a:t>3º TRI (</a:t>
          </a:r>
          <a:r>
            <a:rPr lang="pt-BR" dirty="0" err="1" smtClean="0"/>
            <a:t>Jul</a:t>
          </a:r>
          <a:r>
            <a:rPr lang="pt-BR" dirty="0" smtClean="0"/>
            <a:t>-Set)</a:t>
          </a:r>
          <a:endParaRPr lang="pt-BR" dirty="0"/>
        </a:p>
      </dgm:t>
    </dgm:pt>
    <dgm:pt modelId="{9CCF6131-7D70-4E4C-A377-E16E32D49B4F}" type="parTrans" cxnId="{77356FD4-AEBB-4416-B7BD-5CA702710015}">
      <dgm:prSet/>
      <dgm:spPr/>
      <dgm:t>
        <a:bodyPr/>
        <a:lstStyle/>
        <a:p>
          <a:endParaRPr lang="pt-BR"/>
        </a:p>
      </dgm:t>
    </dgm:pt>
    <dgm:pt modelId="{B9FA18D0-3397-4DB2-AFFB-262C13792427}" type="sibTrans" cxnId="{77356FD4-AEBB-4416-B7BD-5CA702710015}">
      <dgm:prSet/>
      <dgm:spPr/>
      <dgm:t>
        <a:bodyPr/>
        <a:lstStyle/>
        <a:p>
          <a:endParaRPr lang="pt-BR"/>
        </a:p>
      </dgm:t>
    </dgm:pt>
    <dgm:pt modelId="{665F2468-F316-41A4-AE55-C3D5D70493BF}" type="pres">
      <dgm:prSet presAssocID="{84DED1A9-D3F0-4562-9BD6-A102434AF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D8410D-59D8-4840-9472-3D65E7440D33}" type="pres">
      <dgm:prSet presAssocID="{777A9BB8-9ABC-4711-94A6-B90725C75D0D}" presName="composite" presStyleCnt="0"/>
      <dgm:spPr/>
    </dgm:pt>
    <dgm:pt modelId="{EDB9BAAA-101F-4884-AAAC-191B869CBB37}" type="pres">
      <dgm:prSet presAssocID="{777A9BB8-9ABC-4711-94A6-B90725C75D0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6FF02D-83AD-4AA6-99AF-59F1558A1922}" type="pres">
      <dgm:prSet presAssocID="{777A9BB8-9ABC-4711-94A6-B90725C75D0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3651B5-DCB8-418B-B762-BD7EB949517B}" type="pres">
      <dgm:prSet presAssocID="{4D08808C-A71E-4B88-98AD-B0DA79554AB4}" presName="space" presStyleCnt="0"/>
      <dgm:spPr/>
    </dgm:pt>
    <dgm:pt modelId="{998F02E1-C686-4843-A64E-FE83B6051C32}" type="pres">
      <dgm:prSet presAssocID="{A784DDC3-6ACE-467D-9E6D-F1DF2E70C50E}" presName="composite" presStyleCnt="0"/>
      <dgm:spPr/>
    </dgm:pt>
    <dgm:pt modelId="{1FE40FF1-6E56-4CD7-A909-983117DB8862}" type="pres">
      <dgm:prSet presAssocID="{A784DDC3-6ACE-467D-9E6D-F1DF2E70C50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AE204-2D2F-491D-A1F1-686C10A68F1B}" type="pres">
      <dgm:prSet presAssocID="{A784DDC3-6ACE-467D-9E6D-F1DF2E70C50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2BFE77-447F-4547-99FD-100F90C1614F}" type="pres">
      <dgm:prSet presAssocID="{B67050E0-B309-4326-B588-61F32C599F3A}" presName="space" presStyleCnt="0"/>
      <dgm:spPr/>
    </dgm:pt>
    <dgm:pt modelId="{143E14F1-A325-4CFF-81BE-32EDA408C183}" type="pres">
      <dgm:prSet presAssocID="{E1CF3248-B68E-4469-84F4-ACEF8A779AF6}" presName="composite" presStyleCnt="0"/>
      <dgm:spPr/>
    </dgm:pt>
    <dgm:pt modelId="{F5C974B3-26AD-46EE-A251-C38F18A8D2BE}" type="pres">
      <dgm:prSet presAssocID="{E1CF3248-B68E-4469-84F4-ACEF8A779AF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4B98F-91E1-49D7-B241-6AB63BF91554}" type="pres">
      <dgm:prSet presAssocID="{E1CF3248-B68E-4469-84F4-ACEF8A779AF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CE00A-4B91-4FA4-AC8B-B9DC1EA2B253}" type="pres">
      <dgm:prSet presAssocID="{866EC0FD-E344-4D0A-AEE4-D2EDD9DE44D4}" presName="space" presStyleCnt="0"/>
      <dgm:spPr/>
    </dgm:pt>
    <dgm:pt modelId="{FC417110-9549-464F-9356-ED1620F03D0E}" type="pres">
      <dgm:prSet presAssocID="{14D1BA27-0F95-4428-ACD8-48609E18F719}" presName="composite" presStyleCnt="0"/>
      <dgm:spPr/>
    </dgm:pt>
    <dgm:pt modelId="{4DD7B33A-641F-4B44-8C36-71BCEDD3E071}" type="pres">
      <dgm:prSet presAssocID="{14D1BA27-0F95-4428-ACD8-48609E18F71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FCC188-76AA-41C2-80EE-2B3D905EE1E7}" type="pres">
      <dgm:prSet presAssocID="{14D1BA27-0F95-4428-ACD8-48609E18F71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08200D5-56A0-4F25-ACD3-907BC9224966}" type="presOf" srcId="{E1CF3248-B68E-4469-84F4-ACEF8A779AF6}" destId="{F5C974B3-26AD-46EE-A251-C38F18A8D2BE}" srcOrd="0" destOrd="0" presId="urn:microsoft.com/office/officeart/2005/8/layout/hList1"/>
    <dgm:cxn modelId="{1EDF8D17-92D9-4EC7-A210-ADE7A4B7CC8D}" type="presOf" srcId="{30ADA82A-B286-4F95-BE50-CCCCBFFC884F}" destId="{330AE204-2D2F-491D-A1F1-686C10A68F1B}" srcOrd="0" destOrd="0" presId="urn:microsoft.com/office/officeart/2005/8/layout/hList1"/>
    <dgm:cxn modelId="{99313B22-9F48-47C8-95E8-9C419F874398}" type="presOf" srcId="{14D1BA27-0F95-4428-ACD8-48609E18F719}" destId="{4DD7B33A-641F-4B44-8C36-71BCEDD3E071}" srcOrd="0" destOrd="0" presId="urn:microsoft.com/office/officeart/2005/8/layout/hList1"/>
    <dgm:cxn modelId="{F0EADE3D-4656-4596-BDF6-C4EE45332538}" type="presOf" srcId="{F9E6831C-6CCF-48CA-A4F5-D39332371931}" destId="{426FF02D-83AD-4AA6-99AF-59F1558A1922}" srcOrd="0" destOrd="0" presId="urn:microsoft.com/office/officeart/2005/8/layout/hList1"/>
    <dgm:cxn modelId="{26AAC547-C70F-4CB5-A9BC-C819E4D6C350}" type="presOf" srcId="{432166E8-685E-4843-9FC6-D2C4C2C0A5C5}" destId="{EF34B98F-91E1-49D7-B241-6AB63BF91554}" srcOrd="0" destOrd="0" presId="urn:microsoft.com/office/officeart/2005/8/layout/hList1"/>
    <dgm:cxn modelId="{498D0834-2F18-40F0-9646-AED748D0498A}" type="presOf" srcId="{84DED1A9-D3F0-4562-9BD6-A102434AFFDD}" destId="{665F2468-F316-41A4-AE55-C3D5D70493BF}" srcOrd="0" destOrd="0" presId="urn:microsoft.com/office/officeart/2005/8/layout/hList1"/>
    <dgm:cxn modelId="{AED329AD-6A7F-4AEB-B408-03061C47AA5F}" srcId="{84DED1A9-D3F0-4562-9BD6-A102434AFFDD}" destId="{777A9BB8-9ABC-4711-94A6-B90725C75D0D}" srcOrd="0" destOrd="0" parTransId="{BFFAEC58-E155-430B-84AE-AFE94A94A236}" sibTransId="{4D08808C-A71E-4B88-98AD-B0DA79554AB4}"/>
    <dgm:cxn modelId="{74E7AEF2-8902-428F-80BD-9D72E7040ECC}" srcId="{84DED1A9-D3F0-4562-9BD6-A102434AFFDD}" destId="{E1CF3248-B68E-4469-84F4-ACEF8A779AF6}" srcOrd="2" destOrd="0" parTransId="{C6C4C9E1-3B97-40C0-A501-D69CAAD60DB5}" sibTransId="{866EC0FD-E344-4D0A-AEE4-D2EDD9DE44D4}"/>
    <dgm:cxn modelId="{B03EEF9D-C225-4651-85DD-A9CF3F495C3B}" type="presOf" srcId="{3A798FF9-EDF3-491F-A1C9-FC5E0DBD4E70}" destId="{F4FCC188-76AA-41C2-80EE-2B3D905EE1E7}" srcOrd="0" destOrd="0" presId="urn:microsoft.com/office/officeart/2005/8/layout/hList1"/>
    <dgm:cxn modelId="{77356FD4-AEBB-4416-B7BD-5CA702710015}" srcId="{14D1BA27-0F95-4428-ACD8-48609E18F719}" destId="{3A798FF9-EDF3-491F-A1C9-FC5E0DBD4E70}" srcOrd="0" destOrd="0" parTransId="{9CCF6131-7D70-4E4C-A377-E16E32D49B4F}" sibTransId="{B9FA18D0-3397-4DB2-AFFB-262C13792427}"/>
    <dgm:cxn modelId="{A1320A3A-6061-4F1A-92CB-AE5FE50BFE4C}" srcId="{E1CF3248-B68E-4469-84F4-ACEF8A779AF6}" destId="{432166E8-685E-4843-9FC6-D2C4C2C0A5C5}" srcOrd="0" destOrd="0" parTransId="{D7EE44FF-0CCC-43CB-946D-5CE2D27C931C}" sibTransId="{4AD799FF-E8C0-4DF1-B1B7-64ED5E0C77FD}"/>
    <dgm:cxn modelId="{112D492A-DF32-461F-85EC-136EAAD5489B}" srcId="{777A9BB8-9ABC-4711-94A6-B90725C75D0D}" destId="{F9E6831C-6CCF-48CA-A4F5-D39332371931}" srcOrd="0" destOrd="0" parTransId="{951B59DB-D864-4D66-B789-AD17324BCBB2}" sibTransId="{97A8F481-74EC-480C-8DF2-EE221C75DE31}"/>
    <dgm:cxn modelId="{8D9F35C8-0160-4978-9E3D-EDCF1BDFC13D}" srcId="{84DED1A9-D3F0-4562-9BD6-A102434AFFDD}" destId="{A784DDC3-6ACE-467D-9E6D-F1DF2E70C50E}" srcOrd="1" destOrd="0" parTransId="{A86B979D-250C-41A2-A566-5E710E1F8E02}" sibTransId="{B67050E0-B309-4326-B588-61F32C599F3A}"/>
    <dgm:cxn modelId="{0B3BE702-898A-4BB8-B9B3-EAFED1E685B7}" srcId="{84DED1A9-D3F0-4562-9BD6-A102434AFFDD}" destId="{14D1BA27-0F95-4428-ACD8-48609E18F719}" srcOrd="3" destOrd="0" parTransId="{42C5C30C-7350-40CF-A8C5-3A2A70BEB09C}" sibTransId="{10D46DBE-0E35-4E57-85C1-26191397DCE3}"/>
    <dgm:cxn modelId="{A4569C97-42D8-419E-A4A0-956025945745}" type="presOf" srcId="{A784DDC3-6ACE-467D-9E6D-F1DF2E70C50E}" destId="{1FE40FF1-6E56-4CD7-A909-983117DB8862}" srcOrd="0" destOrd="0" presId="urn:microsoft.com/office/officeart/2005/8/layout/hList1"/>
    <dgm:cxn modelId="{E6954D38-BE83-4643-86E7-E43C17251F2A}" type="presOf" srcId="{777A9BB8-9ABC-4711-94A6-B90725C75D0D}" destId="{EDB9BAAA-101F-4884-AAAC-191B869CBB37}" srcOrd="0" destOrd="0" presId="urn:microsoft.com/office/officeart/2005/8/layout/hList1"/>
    <dgm:cxn modelId="{DBBE82D9-DA21-4E64-8C31-A82D023A2015}" srcId="{A784DDC3-6ACE-467D-9E6D-F1DF2E70C50E}" destId="{30ADA82A-B286-4F95-BE50-CCCCBFFC884F}" srcOrd="0" destOrd="0" parTransId="{1F3D48FE-EE92-45C7-8FB1-14D15DEFE79B}" sibTransId="{1FBBA18B-77DE-43DF-8481-F7AD5E8F4A96}"/>
    <dgm:cxn modelId="{3B43D434-4DE0-4CFF-9E03-E05A1C190948}" type="presParOf" srcId="{665F2468-F316-41A4-AE55-C3D5D70493BF}" destId="{67D8410D-59D8-4840-9472-3D65E7440D33}" srcOrd="0" destOrd="0" presId="urn:microsoft.com/office/officeart/2005/8/layout/hList1"/>
    <dgm:cxn modelId="{5DE308B8-5B49-4647-819A-03703C0C556A}" type="presParOf" srcId="{67D8410D-59D8-4840-9472-3D65E7440D33}" destId="{EDB9BAAA-101F-4884-AAAC-191B869CBB37}" srcOrd="0" destOrd="0" presId="urn:microsoft.com/office/officeart/2005/8/layout/hList1"/>
    <dgm:cxn modelId="{35717513-CD61-4364-BD2B-7BAC84842D41}" type="presParOf" srcId="{67D8410D-59D8-4840-9472-3D65E7440D33}" destId="{426FF02D-83AD-4AA6-99AF-59F1558A1922}" srcOrd="1" destOrd="0" presId="urn:microsoft.com/office/officeart/2005/8/layout/hList1"/>
    <dgm:cxn modelId="{FC2C7B7B-FA1A-4A08-A954-6A864A4B8795}" type="presParOf" srcId="{665F2468-F316-41A4-AE55-C3D5D70493BF}" destId="{3A3651B5-DCB8-418B-B762-BD7EB949517B}" srcOrd="1" destOrd="0" presId="urn:microsoft.com/office/officeart/2005/8/layout/hList1"/>
    <dgm:cxn modelId="{E550475B-8F83-4D5A-BB1A-F675B4647CA3}" type="presParOf" srcId="{665F2468-F316-41A4-AE55-C3D5D70493BF}" destId="{998F02E1-C686-4843-A64E-FE83B6051C32}" srcOrd="2" destOrd="0" presId="urn:microsoft.com/office/officeart/2005/8/layout/hList1"/>
    <dgm:cxn modelId="{FC25F11A-44E5-4146-B731-12F66512D37A}" type="presParOf" srcId="{998F02E1-C686-4843-A64E-FE83B6051C32}" destId="{1FE40FF1-6E56-4CD7-A909-983117DB8862}" srcOrd="0" destOrd="0" presId="urn:microsoft.com/office/officeart/2005/8/layout/hList1"/>
    <dgm:cxn modelId="{5F8F8D6B-9724-4300-B602-60BC89EFFB6F}" type="presParOf" srcId="{998F02E1-C686-4843-A64E-FE83B6051C32}" destId="{330AE204-2D2F-491D-A1F1-686C10A68F1B}" srcOrd="1" destOrd="0" presId="urn:microsoft.com/office/officeart/2005/8/layout/hList1"/>
    <dgm:cxn modelId="{51517990-AF6D-46F6-8093-AB74665B54EA}" type="presParOf" srcId="{665F2468-F316-41A4-AE55-C3D5D70493BF}" destId="{F02BFE77-447F-4547-99FD-100F90C1614F}" srcOrd="3" destOrd="0" presId="urn:microsoft.com/office/officeart/2005/8/layout/hList1"/>
    <dgm:cxn modelId="{748C5F8F-63A7-404B-8D6B-11DE53823741}" type="presParOf" srcId="{665F2468-F316-41A4-AE55-C3D5D70493BF}" destId="{143E14F1-A325-4CFF-81BE-32EDA408C183}" srcOrd="4" destOrd="0" presId="urn:microsoft.com/office/officeart/2005/8/layout/hList1"/>
    <dgm:cxn modelId="{F4CBE246-1D94-4BBA-BCAC-2AAAC14F35DC}" type="presParOf" srcId="{143E14F1-A325-4CFF-81BE-32EDA408C183}" destId="{F5C974B3-26AD-46EE-A251-C38F18A8D2BE}" srcOrd="0" destOrd="0" presId="urn:microsoft.com/office/officeart/2005/8/layout/hList1"/>
    <dgm:cxn modelId="{044B11C9-B365-4B74-970C-FA1B33C51F61}" type="presParOf" srcId="{143E14F1-A325-4CFF-81BE-32EDA408C183}" destId="{EF34B98F-91E1-49D7-B241-6AB63BF91554}" srcOrd="1" destOrd="0" presId="urn:microsoft.com/office/officeart/2005/8/layout/hList1"/>
    <dgm:cxn modelId="{34FAF7AA-A2F6-459C-92E8-1B66EBEDC5ED}" type="presParOf" srcId="{665F2468-F316-41A4-AE55-C3D5D70493BF}" destId="{CE4CE00A-4B91-4FA4-AC8B-B9DC1EA2B253}" srcOrd="5" destOrd="0" presId="urn:microsoft.com/office/officeart/2005/8/layout/hList1"/>
    <dgm:cxn modelId="{1FDDFAB4-8D78-4699-A4EA-127B2891A2B0}" type="presParOf" srcId="{665F2468-F316-41A4-AE55-C3D5D70493BF}" destId="{FC417110-9549-464F-9356-ED1620F03D0E}" srcOrd="6" destOrd="0" presId="urn:microsoft.com/office/officeart/2005/8/layout/hList1"/>
    <dgm:cxn modelId="{0948E537-AA0E-4D30-842D-F83A4D83B3D1}" type="presParOf" srcId="{FC417110-9549-464F-9356-ED1620F03D0E}" destId="{4DD7B33A-641F-4B44-8C36-71BCEDD3E071}" srcOrd="0" destOrd="0" presId="urn:microsoft.com/office/officeart/2005/8/layout/hList1"/>
    <dgm:cxn modelId="{F6E6D6A6-6DD9-40D2-A530-6F4279F3F03F}" type="presParOf" srcId="{FC417110-9549-464F-9356-ED1620F03D0E}" destId="{F4FCC188-76AA-41C2-80EE-2B3D905EE1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DED1A9-D3F0-4562-9BD6-A102434AFFD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77A9BB8-9ABC-4711-94A6-B90725C75D0D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2015</a:t>
          </a:r>
          <a:endParaRPr lang="pt-BR" dirty="0"/>
        </a:p>
      </dgm:t>
    </dgm:pt>
    <dgm:pt modelId="{BFFAEC58-E155-430B-84AE-AFE94A94A236}" type="parTrans" cxnId="{AED329AD-6A7F-4AEB-B408-03061C47AA5F}">
      <dgm:prSet/>
      <dgm:spPr/>
      <dgm:t>
        <a:bodyPr/>
        <a:lstStyle/>
        <a:p>
          <a:endParaRPr lang="pt-BR"/>
        </a:p>
      </dgm:t>
    </dgm:pt>
    <dgm:pt modelId="{4D08808C-A71E-4B88-98AD-B0DA79554AB4}" type="sibTrans" cxnId="{AED329AD-6A7F-4AEB-B408-03061C47AA5F}">
      <dgm:prSet/>
      <dgm:spPr/>
      <dgm:t>
        <a:bodyPr/>
        <a:lstStyle/>
        <a:p>
          <a:endParaRPr lang="pt-BR"/>
        </a:p>
      </dgm:t>
    </dgm:pt>
    <dgm:pt modelId="{F9E6831C-6CCF-48CA-A4F5-D39332371931}">
      <dgm:prSet phldrT="[Texto]"/>
      <dgm:spPr/>
      <dgm:t>
        <a:bodyPr/>
        <a:lstStyle/>
        <a:p>
          <a:r>
            <a:rPr lang="pt-BR" dirty="0" smtClean="0"/>
            <a:t>4º TRI (Out-Dez)</a:t>
          </a:r>
          <a:endParaRPr lang="pt-BR" dirty="0"/>
        </a:p>
      </dgm:t>
    </dgm:pt>
    <dgm:pt modelId="{951B59DB-D864-4D66-B789-AD17324BCBB2}" type="parTrans" cxnId="{112D492A-DF32-461F-85EC-136EAAD5489B}">
      <dgm:prSet/>
      <dgm:spPr/>
      <dgm:t>
        <a:bodyPr/>
        <a:lstStyle/>
        <a:p>
          <a:endParaRPr lang="pt-BR"/>
        </a:p>
      </dgm:t>
    </dgm:pt>
    <dgm:pt modelId="{97A8F481-74EC-480C-8DF2-EE221C75DE31}" type="sibTrans" cxnId="{112D492A-DF32-461F-85EC-136EAAD5489B}">
      <dgm:prSet/>
      <dgm:spPr/>
      <dgm:t>
        <a:bodyPr/>
        <a:lstStyle/>
        <a:p>
          <a:endParaRPr lang="pt-BR"/>
        </a:p>
      </dgm:t>
    </dgm:pt>
    <dgm:pt modelId="{A784DDC3-6ACE-467D-9E6D-F1DF2E70C50E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2016</a:t>
          </a:r>
          <a:endParaRPr lang="pt-BR" dirty="0"/>
        </a:p>
      </dgm:t>
    </dgm:pt>
    <dgm:pt modelId="{A86B979D-250C-41A2-A566-5E710E1F8E02}" type="parTrans" cxnId="{8D9F35C8-0160-4978-9E3D-EDCF1BDFC13D}">
      <dgm:prSet/>
      <dgm:spPr/>
      <dgm:t>
        <a:bodyPr/>
        <a:lstStyle/>
        <a:p>
          <a:endParaRPr lang="pt-BR"/>
        </a:p>
      </dgm:t>
    </dgm:pt>
    <dgm:pt modelId="{B67050E0-B309-4326-B588-61F32C599F3A}" type="sibTrans" cxnId="{8D9F35C8-0160-4978-9E3D-EDCF1BDFC13D}">
      <dgm:prSet/>
      <dgm:spPr/>
      <dgm:t>
        <a:bodyPr/>
        <a:lstStyle/>
        <a:p>
          <a:endParaRPr lang="pt-BR"/>
        </a:p>
      </dgm:t>
    </dgm:pt>
    <dgm:pt modelId="{30ADA82A-B286-4F95-BE50-CCCCBFFC884F}">
      <dgm:prSet phldrT="[Texto]"/>
      <dgm:spPr/>
      <dgm:t>
        <a:bodyPr/>
        <a:lstStyle/>
        <a:p>
          <a:r>
            <a:rPr lang="pt-BR" dirty="0" smtClean="0"/>
            <a:t>1º TRI (Jan-Mar)</a:t>
          </a:r>
          <a:endParaRPr lang="pt-BR" dirty="0"/>
        </a:p>
      </dgm:t>
    </dgm:pt>
    <dgm:pt modelId="{1F3D48FE-EE92-45C7-8FB1-14D15DEFE79B}" type="parTrans" cxnId="{DBBE82D9-DA21-4E64-8C31-A82D023A2015}">
      <dgm:prSet/>
      <dgm:spPr/>
      <dgm:t>
        <a:bodyPr/>
        <a:lstStyle/>
        <a:p>
          <a:endParaRPr lang="pt-BR"/>
        </a:p>
      </dgm:t>
    </dgm:pt>
    <dgm:pt modelId="{1FBBA18B-77DE-43DF-8481-F7AD5E8F4A96}" type="sibTrans" cxnId="{DBBE82D9-DA21-4E64-8C31-A82D023A2015}">
      <dgm:prSet/>
      <dgm:spPr/>
      <dgm:t>
        <a:bodyPr/>
        <a:lstStyle/>
        <a:p>
          <a:endParaRPr lang="pt-BR"/>
        </a:p>
      </dgm:t>
    </dgm:pt>
    <dgm:pt modelId="{E1CF3248-B68E-4469-84F4-ACEF8A779AF6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2016</a:t>
          </a:r>
          <a:endParaRPr lang="pt-BR" dirty="0"/>
        </a:p>
      </dgm:t>
    </dgm:pt>
    <dgm:pt modelId="{C6C4C9E1-3B97-40C0-A501-D69CAAD60DB5}" type="parTrans" cxnId="{74E7AEF2-8902-428F-80BD-9D72E7040ECC}">
      <dgm:prSet/>
      <dgm:spPr/>
      <dgm:t>
        <a:bodyPr/>
        <a:lstStyle/>
        <a:p>
          <a:endParaRPr lang="pt-BR"/>
        </a:p>
      </dgm:t>
    </dgm:pt>
    <dgm:pt modelId="{866EC0FD-E344-4D0A-AEE4-D2EDD9DE44D4}" type="sibTrans" cxnId="{74E7AEF2-8902-428F-80BD-9D72E7040ECC}">
      <dgm:prSet/>
      <dgm:spPr/>
      <dgm:t>
        <a:bodyPr/>
        <a:lstStyle/>
        <a:p>
          <a:endParaRPr lang="pt-BR"/>
        </a:p>
      </dgm:t>
    </dgm:pt>
    <dgm:pt modelId="{432166E8-685E-4843-9FC6-D2C4C2C0A5C5}">
      <dgm:prSet phldrT="[Texto]"/>
      <dgm:spPr/>
      <dgm:t>
        <a:bodyPr/>
        <a:lstStyle/>
        <a:p>
          <a:r>
            <a:rPr lang="pt-BR" dirty="0" smtClean="0"/>
            <a:t>2º TRI (</a:t>
          </a:r>
          <a:r>
            <a:rPr lang="pt-BR" dirty="0" err="1" smtClean="0"/>
            <a:t>Abr-Jun</a:t>
          </a:r>
          <a:r>
            <a:rPr lang="pt-BR" dirty="0" smtClean="0"/>
            <a:t>)</a:t>
          </a:r>
          <a:endParaRPr lang="pt-BR" dirty="0"/>
        </a:p>
      </dgm:t>
    </dgm:pt>
    <dgm:pt modelId="{D7EE44FF-0CCC-43CB-946D-5CE2D27C931C}" type="parTrans" cxnId="{A1320A3A-6061-4F1A-92CB-AE5FE50BFE4C}">
      <dgm:prSet/>
      <dgm:spPr/>
      <dgm:t>
        <a:bodyPr/>
        <a:lstStyle/>
        <a:p>
          <a:endParaRPr lang="pt-BR"/>
        </a:p>
      </dgm:t>
    </dgm:pt>
    <dgm:pt modelId="{4AD799FF-E8C0-4DF1-B1B7-64ED5E0C77FD}" type="sibTrans" cxnId="{A1320A3A-6061-4F1A-92CB-AE5FE50BFE4C}">
      <dgm:prSet/>
      <dgm:spPr/>
      <dgm:t>
        <a:bodyPr/>
        <a:lstStyle/>
        <a:p>
          <a:endParaRPr lang="pt-BR"/>
        </a:p>
      </dgm:t>
    </dgm:pt>
    <dgm:pt modelId="{14D1BA27-0F95-4428-ACD8-48609E18F7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2016 </a:t>
          </a:r>
          <a:endParaRPr lang="pt-BR" dirty="0"/>
        </a:p>
      </dgm:t>
    </dgm:pt>
    <dgm:pt modelId="{42C5C30C-7350-40CF-A8C5-3A2A70BEB09C}" type="parTrans" cxnId="{0B3BE702-898A-4BB8-B9B3-EAFED1E685B7}">
      <dgm:prSet/>
      <dgm:spPr/>
      <dgm:t>
        <a:bodyPr/>
        <a:lstStyle/>
        <a:p>
          <a:endParaRPr lang="pt-BR"/>
        </a:p>
      </dgm:t>
    </dgm:pt>
    <dgm:pt modelId="{10D46DBE-0E35-4E57-85C1-26191397DCE3}" type="sibTrans" cxnId="{0B3BE702-898A-4BB8-B9B3-EAFED1E685B7}">
      <dgm:prSet/>
      <dgm:spPr/>
      <dgm:t>
        <a:bodyPr/>
        <a:lstStyle/>
        <a:p>
          <a:endParaRPr lang="pt-BR"/>
        </a:p>
      </dgm:t>
    </dgm:pt>
    <dgm:pt modelId="{3A798FF9-EDF3-491F-A1C9-FC5E0DBD4E70}">
      <dgm:prSet phldrT="[Texto]"/>
      <dgm:spPr/>
      <dgm:t>
        <a:bodyPr/>
        <a:lstStyle/>
        <a:p>
          <a:r>
            <a:rPr lang="pt-BR" dirty="0" smtClean="0"/>
            <a:t>3º TRI (</a:t>
          </a:r>
          <a:r>
            <a:rPr lang="pt-BR" dirty="0" err="1" smtClean="0"/>
            <a:t>Jul</a:t>
          </a:r>
          <a:r>
            <a:rPr lang="pt-BR" dirty="0" smtClean="0"/>
            <a:t>-Set)</a:t>
          </a:r>
          <a:endParaRPr lang="pt-BR" dirty="0"/>
        </a:p>
      </dgm:t>
    </dgm:pt>
    <dgm:pt modelId="{9CCF6131-7D70-4E4C-A377-E16E32D49B4F}" type="parTrans" cxnId="{77356FD4-AEBB-4416-B7BD-5CA702710015}">
      <dgm:prSet/>
      <dgm:spPr/>
      <dgm:t>
        <a:bodyPr/>
        <a:lstStyle/>
        <a:p>
          <a:endParaRPr lang="pt-BR"/>
        </a:p>
      </dgm:t>
    </dgm:pt>
    <dgm:pt modelId="{B9FA18D0-3397-4DB2-AFFB-262C13792427}" type="sibTrans" cxnId="{77356FD4-AEBB-4416-B7BD-5CA702710015}">
      <dgm:prSet/>
      <dgm:spPr/>
      <dgm:t>
        <a:bodyPr/>
        <a:lstStyle/>
        <a:p>
          <a:endParaRPr lang="pt-BR"/>
        </a:p>
      </dgm:t>
    </dgm:pt>
    <dgm:pt modelId="{665F2468-F316-41A4-AE55-C3D5D70493BF}" type="pres">
      <dgm:prSet presAssocID="{84DED1A9-D3F0-4562-9BD6-A102434AF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D8410D-59D8-4840-9472-3D65E7440D33}" type="pres">
      <dgm:prSet presAssocID="{777A9BB8-9ABC-4711-94A6-B90725C75D0D}" presName="composite" presStyleCnt="0"/>
      <dgm:spPr/>
    </dgm:pt>
    <dgm:pt modelId="{EDB9BAAA-101F-4884-AAAC-191B869CBB37}" type="pres">
      <dgm:prSet presAssocID="{777A9BB8-9ABC-4711-94A6-B90725C75D0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6FF02D-83AD-4AA6-99AF-59F1558A1922}" type="pres">
      <dgm:prSet presAssocID="{777A9BB8-9ABC-4711-94A6-B90725C75D0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3651B5-DCB8-418B-B762-BD7EB949517B}" type="pres">
      <dgm:prSet presAssocID="{4D08808C-A71E-4B88-98AD-B0DA79554AB4}" presName="space" presStyleCnt="0"/>
      <dgm:spPr/>
    </dgm:pt>
    <dgm:pt modelId="{998F02E1-C686-4843-A64E-FE83B6051C32}" type="pres">
      <dgm:prSet presAssocID="{A784DDC3-6ACE-467D-9E6D-F1DF2E70C50E}" presName="composite" presStyleCnt="0"/>
      <dgm:spPr/>
    </dgm:pt>
    <dgm:pt modelId="{1FE40FF1-6E56-4CD7-A909-983117DB8862}" type="pres">
      <dgm:prSet presAssocID="{A784DDC3-6ACE-467D-9E6D-F1DF2E70C50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AE204-2D2F-491D-A1F1-686C10A68F1B}" type="pres">
      <dgm:prSet presAssocID="{A784DDC3-6ACE-467D-9E6D-F1DF2E70C50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2BFE77-447F-4547-99FD-100F90C1614F}" type="pres">
      <dgm:prSet presAssocID="{B67050E0-B309-4326-B588-61F32C599F3A}" presName="space" presStyleCnt="0"/>
      <dgm:spPr/>
    </dgm:pt>
    <dgm:pt modelId="{143E14F1-A325-4CFF-81BE-32EDA408C183}" type="pres">
      <dgm:prSet presAssocID="{E1CF3248-B68E-4469-84F4-ACEF8A779AF6}" presName="composite" presStyleCnt="0"/>
      <dgm:spPr/>
    </dgm:pt>
    <dgm:pt modelId="{F5C974B3-26AD-46EE-A251-C38F18A8D2BE}" type="pres">
      <dgm:prSet presAssocID="{E1CF3248-B68E-4469-84F4-ACEF8A779AF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4B98F-91E1-49D7-B241-6AB63BF91554}" type="pres">
      <dgm:prSet presAssocID="{E1CF3248-B68E-4469-84F4-ACEF8A779AF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CE00A-4B91-4FA4-AC8B-B9DC1EA2B253}" type="pres">
      <dgm:prSet presAssocID="{866EC0FD-E344-4D0A-AEE4-D2EDD9DE44D4}" presName="space" presStyleCnt="0"/>
      <dgm:spPr/>
    </dgm:pt>
    <dgm:pt modelId="{FC417110-9549-464F-9356-ED1620F03D0E}" type="pres">
      <dgm:prSet presAssocID="{14D1BA27-0F95-4428-ACD8-48609E18F719}" presName="composite" presStyleCnt="0"/>
      <dgm:spPr/>
    </dgm:pt>
    <dgm:pt modelId="{4DD7B33A-641F-4B44-8C36-71BCEDD3E071}" type="pres">
      <dgm:prSet presAssocID="{14D1BA27-0F95-4428-ACD8-48609E18F71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FCC188-76AA-41C2-80EE-2B3D905EE1E7}" type="pres">
      <dgm:prSet presAssocID="{14D1BA27-0F95-4428-ACD8-48609E18F71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4351C6-AC03-473A-B08A-B429222D9987}" type="presOf" srcId="{777A9BB8-9ABC-4711-94A6-B90725C75D0D}" destId="{EDB9BAAA-101F-4884-AAAC-191B869CBB37}" srcOrd="0" destOrd="0" presId="urn:microsoft.com/office/officeart/2005/8/layout/hList1"/>
    <dgm:cxn modelId="{C27204D3-AD74-4262-AC42-4B5D1E3FEE33}" type="presOf" srcId="{F9E6831C-6CCF-48CA-A4F5-D39332371931}" destId="{426FF02D-83AD-4AA6-99AF-59F1558A1922}" srcOrd="0" destOrd="0" presId="urn:microsoft.com/office/officeart/2005/8/layout/hList1"/>
    <dgm:cxn modelId="{78F5D67A-B03B-4A12-AFCD-D713BF70C34B}" type="presOf" srcId="{A784DDC3-6ACE-467D-9E6D-F1DF2E70C50E}" destId="{1FE40FF1-6E56-4CD7-A909-983117DB8862}" srcOrd="0" destOrd="0" presId="urn:microsoft.com/office/officeart/2005/8/layout/hList1"/>
    <dgm:cxn modelId="{4E83D519-CFE0-41D6-BB4D-DFA46C16286A}" type="presOf" srcId="{E1CF3248-B68E-4469-84F4-ACEF8A779AF6}" destId="{F5C974B3-26AD-46EE-A251-C38F18A8D2BE}" srcOrd="0" destOrd="0" presId="urn:microsoft.com/office/officeart/2005/8/layout/hList1"/>
    <dgm:cxn modelId="{AED329AD-6A7F-4AEB-B408-03061C47AA5F}" srcId="{84DED1A9-D3F0-4562-9BD6-A102434AFFDD}" destId="{777A9BB8-9ABC-4711-94A6-B90725C75D0D}" srcOrd="0" destOrd="0" parTransId="{BFFAEC58-E155-430B-84AE-AFE94A94A236}" sibTransId="{4D08808C-A71E-4B88-98AD-B0DA79554AB4}"/>
    <dgm:cxn modelId="{74E7AEF2-8902-428F-80BD-9D72E7040ECC}" srcId="{84DED1A9-D3F0-4562-9BD6-A102434AFFDD}" destId="{E1CF3248-B68E-4469-84F4-ACEF8A779AF6}" srcOrd="2" destOrd="0" parTransId="{C6C4C9E1-3B97-40C0-A501-D69CAAD60DB5}" sibTransId="{866EC0FD-E344-4D0A-AEE4-D2EDD9DE44D4}"/>
    <dgm:cxn modelId="{77356FD4-AEBB-4416-B7BD-5CA702710015}" srcId="{14D1BA27-0F95-4428-ACD8-48609E18F719}" destId="{3A798FF9-EDF3-491F-A1C9-FC5E0DBD4E70}" srcOrd="0" destOrd="0" parTransId="{9CCF6131-7D70-4E4C-A377-E16E32D49B4F}" sibTransId="{B9FA18D0-3397-4DB2-AFFB-262C13792427}"/>
    <dgm:cxn modelId="{9C4D9840-BCB2-44B7-96C5-31F8E1BBA3E0}" type="presOf" srcId="{432166E8-685E-4843-9FC6-D2C4C2C0A5C5}" destId="{EF34B98F-91E1-49D7-B241-6AB63BF91554}" srcOrd="0" destOrd="0" presId="urn:microsoft.com/office/officeart/2005/8/layout/hList1"/>
    <dgm:cxn modelId="{A1320A3A-6061-4F1A-92CB-AE5FE50BFE4C}" srcId="{E1CF3248-B68E-4469-84F4-ACEF8A779AF6}" destId="{432166E8-685E-4843-9FC6-D2C4C2C0A5C5}" srcOrd="0" destOrd="0" parTransId="{D7EE44FF-0CCC-43CB-946D-5CE2D27C931C}" sibTransId="{4AD799FF-E8C0-4DF1-B1B7-64ED5E0C77FD}"/>
    <dgm:cxn modelId="{112D492A-DF32-461F-85EC-136EAAD5489B}" srcId="{777A9BB8-9ABC-4711-94A6-B90725C75D0D}" destId="{F9E6831C-6CCF-48CA-A4F5-D39332371931}" srcOrd="0" destOrd="0" parTransId="{951B59DB-D864-4D66-B789-AD17324BCBB2}" sibTransId="{97A8F481-74EC-480C-8DF2-EE221C75DE31}"/>
    <dgm:cxn modelId="{4DC89E4D-5DC7-4248-BF67-BD84D7D6B648}" type="presOf" srcId="{3A798FF9-EDF3-491F-A1C9-FC5E0DBD4E70}" destId="{F4FCC188-76AA-41C2-80EE-2B3D905EE1E7}" srcOrd="0" destOrd="0" presId="urn:microsoft.com/office/officeart/2005/8/layout/hList1"/>
    <dgm:cxn modelId="{8D9F35C8-0160-4978-9E3D-EDCF1BDFC13D}" srcId="{84DED1A9-D3F0-4562-9BD6-A102434AFFDD}" destId="{A784DDC3-6ACE-467D-9E6D-F1DF2E70C50E}" srcOrd="1" destOrd="0" parTransId="{A86B979D-250C-41A2-A566-5E710E1F8E02}" sibTransId="{B67050E0-B309-4326-B588-61F32C599F3A}"/>
    <dgm:cxn modelId="{530172BD-6E79-453A-A7CD-E3E8CDBF21F4}" type="presOf" srcId="{14D1BA27-0F95-4428-ACD8-48609E18F719}" destId="{4DD7B33A-641F-4B44-8C36-71BCEDD3E071}" srcOrd="0" destOrd="0" presId="urn:microsoft.com/office/officeart/2005/8/layout/hList1"/>
    <dgm:cxn modelId="{0B3BE702-898A-4BB8-B9B3-EAFED1E685B7}" srcId="{84DED1A9-D3F0-4562-9BD6-A102434AFFDD}" destId="{14D1BA27-0F95-4428-ACD8-48609E18F719}" srcOrd="3" destOrd="0" parTransId="{42C5C30C-7350-40CF-A8C5-3A2A70BEB09C}" sibTransId="{10D46DBE-0E35-4E57-85C1-26191397DCE3}"/>
    <dgm:cxn modelId="{BA7A1B37-06AC-4139-B889-271AAB1272CC}" type="presOf" srcId="{84DED1A9-D3F0-4562-9BD6-A102434AFFDD}" destId="{665F2468-F316-41A4-AE55-C3D5D70493BF}" srcOrd="0" destOrd="0" presId="urn:microsoft.com/office/officeart/2005/8/layout/hList1"/>
    <dgm:cxn modelId="{DBBE82D9-DA21-4E64-8C31-A82D023A2015}" srcId="{A784DDC3-6ACE-467D-9E6D-F1DF2E70C50E}" destId="{30ADA82A-B286-4F95-BE50-CCCCBFFC884F}" srcOrd="0" destOrd="0" parTransId="{1F3D48FE-EE92-45C7-8FB1-14D15DEFE79B}" sibTransId="{1FBBA18B-77DE-43DF-8481-F7AD5E8F4A96}"/>
    <dgm:cxn modelId="{6532CFCA-8FFF-4F99-8FF6-B18E7C18B0E1}" type="presOf" srcId="{30ADA82A-B286-4F95-BE50-CCCCBFFC884F}" destId="{330AE204-2D2F-491D-A1F1-686C10A68F1B}" srcOrd="0" destOrd="0" presId="urn:microsoft.com/office/officeart/2005/8/layout/hList1"/>
    <dgm:cxn modelId="{5D1DD167-8D21-412F-AC58-FC8F4A6EB44F}" type="presParOf" srcId="{665F2468-F316-41A4-AE55-C3D5D70493BF}" destId="{67D8410D-59D8-4840-9472-3D65E7440D33}" srcOrd="0" destOrd="0" presId="urn:microsoft.com/office/officeart/2005/8/layout/hList1"/>
    <dgm:cxn modelId="{6BC6362E-DB42-4A6D-AF1F-50AF85B8A8EE}" type="presParOf" srcId="{67D8410D-59D8-4840-9472-3D65E7440D33}" destId="{EDB9BAAA-101F-4884-AAAC-191B869CBB37}" srcOrd="0" destOrd="0" presId="urn:microsoft.com/office/officeart/2005/8/layout/hList1"/>
    <dgm:cxn modelId="{77911EEE-F250-4EDF-B5B4-595FA69FFAAF}" type="presParOf" srcId="{67D8410D-59D8-4840-9472-3D65E7440D33}" destId="{426FF02D-83AD-4AA6-99AF-59F1558A1922}" srcOrd="1" destOrd="0" presId="urn:microsoft.com/office/officeart/2005/8/layout/hList1"/>
    <dgm:cxn modelId="{77ACAEF5-F6CD-4986-AFD1-63D9ED3F0908}" type="presParOf" srcId="{665F2468-F316-41A4-AE55-C3D5D70493BF}" destId="{3A3651B5-DCB8-418B-B762-BD7EB949517B}" srcOrd="1" destOrd="0" presId="urn:microsoft.com/office/officeart/2005/8/layout/hList1"/>
    <dgm:cxn modelId="{27083085-404B-4BB5-A439-2BAF8122989D}" type="presParOf" srcId="{665F2468-F316-41A4-AE55-C3D5D70493BF}" destId="{998F02E1-C686-4843-A64E-FE83B6051C32}" srcOrd="2" destOrd="0" presId="urn:microsoft.com/office/officeart/2005/8/layout/hList1"/>
    <dgm:cxn modelId="{4FF42CAA-38EC-46A8-8D1E-6638D8699A56}" type="presParOf" srcId="{998F02E1-C686-4843-A64E-FE83B6051C32}" destId="{1FE40FF1-6E56-4CD7-A909-983117DB8862}" srcOrd="0" destOrd="0" presId="urn:microsoft.com/office/officeart/2005/8/layout/hList1"/>
    <dgm:cxn modelId="{5C59D67B-C05E-418E-8287-7AC58D549F43}" type="presParOf" srcId="{998F02E1-C686-4843-A64E-FE83B6051C32}" destId="{330AE204-2D2F-491D-A1F1-686C10A68F1B}" srcOrd="1" destOrd="0" presId="urn:microsoft.com/office/officeart/2005/8/layout/hList1"/>
    <dgm:cxn modelId="{D18C6803-F816-4F82-96FC-0EF7CB815D85}" type="presParOf" srcId="{665F2468-F316-41A4-AE55-C3D5D70493BF}" destId="{F02BFE77-447F-4547-99FD-100F90C1614F}" srcOrd="3" destOrd="0" presId="urn:microsoft.com/office/officeart/2005/8/layout/hList1"/>
    <dgm:cxn modelId="{81EA0A86-DAE1-4436-8096-6719EAB548A7}" type="presParOf" srcId="{665F2468-F316-41A4-AE55-C3D5D70493BF}" destId="{143E14F1-A325-4CFF-81BE-32EDA408C183}" srcOrd="4" destOrd="0" presId="urn:microsoft.com/office/officeart/2005/8/layout/hList1"/>
    <dgm:cxn modelId="{FDBA3B73-1752-4564-B567-4CEC0785B683}" type="presParOf" srcId="{143E14F1-A325-4CFF-81BE-32EDA408C183}" destId="{F5C974B3-26AD-46EE-A251-C38F18A8D2BE}" srcOrd="0" destOrd="0" presId="urn:microsoft.com/office/officeart/2005/8/layout/hList1"/>
    <dgm:cxn modelId="{585720CD-79D7-493B-AE16-8B074C5D1774}" type="presParOf" srcId="{143E14F1-A325-4CFF-81BE-32EDA408C183}" destId="{EF34B98F-91E1-49D7-B241-6AB63BF91554}" srcOrd="1" destOrd="0" presId="urn:microsoft.com/office/officeart/2005/8/layout/hList1"/>
    <dgm:cxn modelId="{AE0B9CEF-F81E-435A-9BC3-AC1A6844956C}" type="presParOf" srcId="{665F2468-F316-41A4-AE55-C3D5D70493BF}" destId="{CE4CE00A-4B91-4FA4-AC8B-B9DC1EA2B253}" srcOrd="5" destOrd="0" presId="urn:microsoft.com/office/officeart/2005/8/layout/hList1"/>
    <dgm:cxn modelId="{9A6AA482-4836-433F-AA08-81421166BA58}" type="presParOf" srcId="{665F2468-F316-41A4-AE55-C3D5D70493BF}" destId="{FC417110-9549-464F-9356-ED1620F03D0E}" srcOrd="6" destOrd="0" presId="urn:microsoft.com/office/officeart/2005/8/layout/hList1"/>
    <dgm:cxn modelId="{B6A5475E-D40E-47D1-B8A4-2FF19AE85F72}" type="presParOf" srcId="{FC417110-9549-464F-9356-ED1620F03D0E}" destId="{4DD7B33A-641F-4B44-8C36-71BCEDD3E071}" srcOrd="0" destOrd="0" presId="urn:microsoft.com/office/officeart/2005/8/layout/hList1"/>
    <dgm:cxn modelId="{F0FCC594-7398-45E0-99D6-A413CEA38289}" type="presParOf" srcId="{FC417110-9549-464F-9356-ED1620F03D0E}" destId="{F4FCC188-76AA-41C2-80EE-2B3D905EE1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9BAAA-101F-4884-AAAC-191B869CBB37}">
      <dsp:nvSpPr>
        <dsp:cNvPr id="0" name=""/>
        <dsp:cNvSpPr/>
      </dsp:nvSpPr>
      <dsp:spPr>
        <a:xfrm>
          <a:off x="2850" y="16086"/>
          <a:ext cx="1713963" cy="685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2017</a:t>
          </a:r>
          <a:endParaRPr lang="pt-BR" sz="2900" kern="1200" dirty="0"/>
        </a:p>
      </dsp:txBody>
      <dsp:txXfrm>
        <a:off x="2850" y="16086"/>
        <a:ext cx="1713963" cy="685585"/>
      </dsp:txXfrm>
    </dsp:sp>
    <dsp:sp modelId="{426FF02D-83AD-4AA6-99AF-59F1558A1922}">
      <dsp:nvSpPr>
        <dsp:cNvPr id="0" name=""/>
        <dsp:cNvSpPr/>
      </dsp:nvSpPr>
      <dsp:spPr>
        <a:xfrm>
          <a:off x="2850" y="701671"/>
          <a:ext cx="1713963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1º TRI (Jan-Mar)</a:t>
          </a:r>
          <a:endParaRPr lang="pt-BR" sz="2900" kern="1200" dirty="0"/>
        </a:p>
      </dsp:txBody>
      <dsp:txXfrm>
        <a:off x="2850" y="701671"/>
        <a:ext cx="1713963" cy="1631902"/>
      </dsp:txXfrm>
    </dsp:sp>
    <dsp:sp modelId="{1FE40FF1-6E56-4CD7-A909-983117DB8862}">
      <dsp:nvSpPr>
        <dsp:cNvPr id="0" name=""/>
        <dsp:cNvSpPr/>
      </dsp:nvSpPr>
      <dsp:spPr>
        <a:xfrm>
          <a:off x="1956768" y="16086"/>
          <a:ext cx="1713963" cy="685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2017</a:t>
          </a:r>
          <a:endParaRPr lang="pt-BR" sz="2900" kern="1200" dirty="0"/>
        </a:p>
      </dsp:txBody>
      <dsp:txXfrm>
        <a:off x="1956768" y="16086"/>
        <a:ext cx="1713963" cy="685585"/>
      </dsp:txXfrm>
    </dsp:sp>
    <dsp:sp modelId="{330AE204-2D2F-491D-A1F1-686C10A68F1B}">
      <dsp:nvSpPr>
        <dsp:cNvPr id="0" name=""/>
        <dsp:cNvSpPr/>
      </dsp:nvSpPr>
      <dsp:spPr>
        <a:xfrm>
          <a:off x="1956768" y="701671"/>
          <a:ext cx="1713963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2º TRI (</a:t>
          </a:r>
          <a:r>
            <a:rPr lang="pt-BR" sz="2900" kern="1200" dirty="0" err="1" smtClean="0"/>
            <a:t>Abr-Jun</a:t>
          </a:r>
          <a:r>
            <a:rPr lang="pt-BR" sz="2900" kern="1200" dirty="0" smtClean="0"/>
            <a:t>)</a:t>
          </a:r>
          <a:endParaRPr lang="pt-BR" sz="2900" kern="1200" dirty="0"/>
        </a:p>
      </dsp:txBody>
      <dsp:txXfrm>
        <a:off x="1956768" y="701671"/>
        <a:ext cx="1713963" cy="1631902"/>
      </dsp:txXfrm>
    </dsp:sp>
    <dsp:sp modelId="{F5C974B3-26AD-46EE-A251-C38F18A8D2BE}">
      <dsp:nvSpPr>
        <dsp:cNvPr id="0" name=""/>
        <dsp:cNvSpPr/>
      </dsp:nvSpPr>
      <dsp:spPr>
        <a:xfrm>
          <a:off x="3910686" y="16086"/>
          <a:ext cx="1713963" cy="6855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2017</a:t>
          </a:r>
          <a:endParaRPr lang="pt-BR" sz="2900" kern="1200" dirty="0"/>
        </a:p>
      </dsp:txBody>
      <dsp:txXfrm>
        <a:off x="3910686" y="16086"/>
        <a:ext cx="1713963" cy="685585"/>
      </dsp:txXfrm>
    </dsp:sp>
    <dsp:sp modelId="{EF34B98F-91E1-49D7-B241-6AB63BF91554}">
      <dsp:nvSpPr>
        <dsp:cNvPr id="0" name=""/>
        <dsp:cNvSpPr/>
      </dsp:nvSpPr>
      <dsp:spPr>
        <a:xfrm>
          <a:off x="3887530" y="706502"/>
          <a:ext cx="1713963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3º TRI (</a:t>
          </a:r>
          <a:r>
            <a:rPr lang="pt-BR" sz="2900" kern="1200" dirty="0" err="1" smtClean="0"/>
            <a:t>Jul</a:t>
          </a:r>
          <a:r>
            <a:rPr lang="pt-BR" sz="2900" kern="1200" dirty="0" smtClean="0"/>
            <a:t>-Set)</a:t>
          </a:r>
          <a:endParaRPr lang="pt-BR" sz="2900" kern="1200" dirty="0"/>
        </a:p>
      </dsp:txBody>
      <dsp:txXfrm>
        <a:off x="3887530" y="706502"/>
        <a:ext cx="1713963" cy="1631902"/>
      </dsp:txXfrm>
    </dsp:sp>
    <dsp:sp modelId="{4DD7B33A-641F-4B44-8C36-71BCEDD3E071}">
      <dsp:nvSpPr>
        <dsp:cNvPr id="0" name=""/>
        <dsp:cNvSpPr/>
      </dsp:nvSpPr>
      <dsp:spPr>
        <a:xfrm>
          <a:off x="5864604" y="16086"/>
          <a:ext cx="1713963" cy="685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2017 </a:t>
          </a:r>
          <a:endParaRPr lang="pt-BR" sz="2900" kern="1200" dirty="0"/>
        </a:p>
      </dsp:txBody>
      <dsp:txXfrm>
        <a:off x="5864604" y="16086"/>
        <a:ext cx="1713963" cy="685585"/>
      </dsp:txXfrm>
    </dsp:sp>
    <dsp:sp modelId="{F4FCC188-76AA-41C2-80EE-2B3D905EE1E7}">
      <dsp:nvSpPr>
        <dsp:cNvPr id="0" name=""/>
        <dsp:cNvSpPr/>
      </dsp:nvSpPr>
      <dsp:spPr>
        <a:xfrm>
          <a:off x="5864604" y="701671"/>
          <a:ext cx="1713963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4º TRI (Out-Dez)</a:t>
          </a:r>
          <a:endParaRPr lang="pt-BR" sz="2900" kern="1200" dirty="0"/>
        </a:p>
      </dsp:txBody>
      <dsp:txXfrm>
        <a:off x="5864604" y="701671"/>
        <a:ext cx="1713963" cy="1631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9BAAA-101F-4884-AAAC-191B869CBB37}">
      <dsp:nvSpPr>
        <dsp:cNvPr id="0" name=""/>
        <dsp:cNvSpPr/>
      </dsp:nvSpPr>
      <dsp:spPr>
        <a:xfrm>
          <a:off x="2880" y="17564"/>
          <a:ext cx="1732280" cy="692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2016</a:t>
          </a:r>
          <a:endParaRPr lang="pt-BR" sz="3000" kern="1200" dirty="0"/>
        </a:p>
      </dsp:txBody>
      <dsp:txXfrm>
        <a:off x="2880" y="17564"/>
        <a:ext cx="1732280" cy="692912"/>
      </dsp:txXfrm>
    </dsp:sp>
    <dsp:sp modelId="{426FF02D-83AD-4AA6-99AF-59F1558A1922}">
      <dsp:nvSpPr>
        <dsp:cNvPr id="0" name=""/>
        <dsp:cNvSpPr/>
      </dsp:nvSpPr>
      <dsp:spPr>
        <a:xfrm>
          <a:off x="2880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1º TRI (Jan-Mar)</a:t>
          </a:r>
          <a:endParaRPr lang="pt-BR" sz="3000" kern="1200" dirty="0"/>
        </a:p>
      </dsp:txBody>
      <dsp:txXfrm>
        <a:off x="2880" y="710476"/>
        <a:ext cx="1732280" cy="1688175"/>
      </dsp:txXfrm>
    </dsp:sp>
    <dsp:sp modelId="{1FE40FF1-6E56-4CD7-A909-983117DB8862}">
      <dsp:nvSpPr>
        <dsp:cNvPr id="0" name=""/>
        <dsp:cNvSpPr/>
      </dsp:nvSpPr>
      <dsp:spPr>
        <a:xfrm>
          <a:off x="1977680" y="17564"/>
          <a:ext cx="1732280" cy="692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2016</a:t>
          </a:r>
          <a:endParaRPr lang="pt-BR" sz="3000" kern="1200" dirty="0"/>
        </a:p>
      </dsp:txBody>
      <dsp:txXfrm>
        <a:off x="1977680" y="17564"/>
        <a:ext cx="1732280" cy="692912"/>
      </dsp:txXfrm>
    </dsp:sp>
    <dsp:sp modelId="{330AE204-2D2F-491D-A1F1-686C10A68F1B}">
      <dsp:nvSpPr>
        <dsp:cNvPr id="0" name=""/>
        <dsp:cNvSpPr/>
      </dsp:nvSpPr>
      <dsp:spPr>
        <a:xfrm>
          <a:off x="1977680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2º TRI (</a:t>
          </a:r>
          <a:r>
            <a:rPr lang="pt-BR" sz="3000" kern="1200" dirty="0" err="1" smtClean="0"/>
            <a:t>Abr-Jun</a:t>
          </a:r>
          <a:r>
            <a:rPr lang="pt-BR" sz="3000" kern="1200" dirty="0" smtClean="0"/>
            <a:t>)</a:t>
          </a:r>
          <a:endParaRPr lang="pt-BR" sz="3000" kern="1200" dirty="0"/>
        </a:p>
      </dsp:txBody>
      <dsp:txXfrm>
        <a:off x="1977680" y="710476"/>
        <a:ext cx="1732280" cy="1688175"/>
      </dsp:txXfrm>
    </dsp:sp>
    <dsp:sp modelId="{F5C974B3-26AD-46EE-A251-C38F18A8D2BE}">
      <dsp:nvSpPr>
        <dsp:cNvPr id="0" name=""/>
        <dsp:cNvSpPr/>
      </dsp:nvSpPr>
      <dsp:spPr>
        <a:xfrm>
          <a:off x="3952480" y="17564"/>
          <a:ext cx="1732280" cy="69291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2016</a:t>
          </a:r>
          <a:endParaRPr lang="pt-BR" sz="3000" kern="1200" dirty="0"/>
        </a:p>
      </dsp:txBody>
      <dsp:txXfrm>
        <a:off x="3952480" y="17564"/>
        <a:ext cx="1732280" cy="692912"/>
      </dsp:txXfrm>
    </dsp:sp>
    <dsp:sp modelId="{EF34B98F-91E1-49D7-B241-6AB63BF91554}">
      <dsp:nvSpPr>
        <dsp:cNvPr id="0" name=""/>
        <dsp:cNvSpPr/>
      </dsp:nvSpPr>
      <dsp:spPr>
        <a:xfrm>
          <a:off x="3952480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3º TRI (</a:t>
          </a:r>
          <a:r>
            <a:rPr lang="pt-BR" sz="3000" kern="1200" dirty="0" err="1" smtClean="0"/>
            <a:t>Jul</a:t>
          </a:r>
          <a:r>
            <a:rPr lang="pt-BR" sz="3000" kern="1200" dirty="0" smtClean="0"/>
            <a:t>-Set)	</a:t>
          </a:r>
          <a:endParaRPr lang="pt-BR" sz="3000" kern="1200" dirty="0"/>
        </a:p>
      </dsp:txBody>
      <dsp:txXfrm>
        <a:off x="3952480" y="710476"/>
        <a:ext cx="1732280" cy="1688175"/>
      </dsp:txXfrm>
    </dsp:sp>
    <dsp:sp modelId="{4DD7B33A-641F-4B44-8C36-71BCEDD3E071}">
      <dsp:nvSpPr>
        <dsp:cNvPr id="0" name=""/>
        <dsp:cNvSpPr/>
      </dsp:nvSpPr>
      <dsp:spPr>
        <a:xfrm>
          <a:off x="5927279" y="17564"/>
          <a:ext cx="1732280" cy="692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2016 </a:t>
          </a:r>
          <a:endParaRPr lang="pt-BR" sz="3000" kern="1200" dirty="0"/>
        </a:p>
      </dsp:txBody>
      <dsp:txXfrm>
        <a:off x="5927279" y="17564"/>
        <a:ext cx="1732280" cy="692912"/>
      </dsp:txXfrm>
    </dsp:sp>
    <dsp:sp modelId="{F4FCC188-76AA-41C2-80EE-2B3D905EE1E7}">
      <dsp:nvSpPr>
        <dsp:cNvPr id="0" name=""/>
        <dsp:cNvSpPr/>
      </dsp:nvSpPr>
      <dsp:spPr>
        <a:xfrm>
          <a:off x="5927279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4º TRI (Out-Dez)</a:t>
          </a:r>
          <a:endParaRPr lang="pt-BR" sz="3000" kern="1200" dirty="0"/>
        </a:p>
      </dsp:txBody>
      <dsp:txXfrm>
        <a:off x="5927279" y="710476"/>
        <a:ext cx="1732280" cy="1688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9BAAA-101F-4884-AAAC-191B869CBB37}">
      <dsp:nvSpPr>
        <dsp:cNvPr id="0" name=""/>
        <dsp:cNvSpPr/>
      </dsp:nvSpPr>
      <dsp:spPr>
        <a:xfrm>
          <a:off x="2199" y="4511"/>
          <a:ext cx="1713963" cy="6855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2017</a:t>
          </a:r>
          <a:endParaRPr lang="pt-BR" sz="2900" kern="1200" dirty="0"/>
        </a:p>
      </dsp:txBody>
      <dsp:txXfrm>
        <a:off x="2199" y="4511"/>
        <a:ext cx="1713963" cy="685585"/>
      </dsp:txXfrm>
    </dsp:sp>
    <dsp:sp modelId="{426FF02D-83AD-4AA6-99AF-59F1558A1922}">
      <dsp:nvSpPr>
        <dsp:cNvPr id="0" name=""/>
        <dsp:cNvSpPr/>
      </dsp:nvSpPr>
      <dsp:spPr>
        <a:xfrm>
          <a:off x="2199" y="690096"/>
          <a:ext cx="1713963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1º TRI (Jan-Mar)</a:t>
          </a:r>
          <a:endParaRPr lang="pt-BR" sz="2900" kern="1200" dirty="0"/>
        </a:p>
      </dsp:txBody>
      <dsp:txXfrm>
        <a:off x="2199" y="690096"/>
        <a:ext cx="1713963" cy="1631902"/>
      </dsp:txXfrm>
    </dsp:sp>
    <dsp:sp modelId="{1FE40FF1-6E56-4CD7-A909-983117DB8862}">
      <dsp:nvSpPr>
        <dsp:cNvPr id="0" name=""/>
        <dsp:cNvSpPr/>
      </dsp:nvSpPr>
      <dsp:spPr>
        <a:xfrm>
          <a:off x="1956117" y="4511"/>
          <a:ext cx="1713963" cy="6855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2017</a:t>
          </a:r>
          <a:endParaRPr lang="pt-BR" sz="2900" kern="1200" dirty="0"/>
        </a:p>
      </dsp:txBody>
      <dsp:txXfrm>
        <a:off x="1956117" y="4511"/>
        <a:ext cx="1713963" cy="685585"/>
      </dsp:txXfrm>
    </dsp:sp>
    <dsp:sp modelId="{330AE204-2D2F-491D-A1F1-686C10A68F1B}">
      <dsp:nvSpPr>
        <dsp:cNvPr id="0" name=""/>
        <dsp:cNvSpPr/>
      </dsp:nvSpPr>
      <dsp:spPr>
        <a:xfrm>
          <a:off x="1956117" y="690096"/>
          <a:ext cx="1713963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2º TRI (</a:t>
          </a:r>
          <a:r>
            <a:rPr lang="pt-BR" sz="2900" kern="1200" dirty="0" err="1" smtClean="0"/>
            <a:t>Abr-Jun</a:t>
          </a:r>
          <a:r>
            <a:rPr lang="pt-BR" sz="2900" kern="1200" dirty="0" smtClean="0"/>
            <a:t>)</a:t>
          </a:r>
          <a:endParaRPr lang="pt-BR" sz="2900" kern="1200" dirty="0"/>
        </a:p>
      </dsp:txBody>
      <dsp:txXfrm>
        <a:off x="1956117" y="690096"/>
        <a:ext cx="1713963" cy="1631902"/>
      </dsp:txXfrm>
    </dsp:sp>
    <dsp:sp modelId="{F5C974B3-26AD-46EE-A251-C38F18A8D2BE}">
      <dsp:nvSpPr>
        <dsp:cNvPr id="0" name=""/>
        <dsp:cNvSpPr/>
      </dsp:nvSpPr>
      <dsp:spPr>
        <a:xfrm>
          <a:off x="3910686" y="4511"/>
          <a:ext cx="1713963" cy="6855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2017</a:t>
          </a:r>
          <a:endParaRPr lang="pt-BR" sz="2900" kern="1200" dirty="0"/>
        </a:p>
      </dsp:txBody>
      <dsp:txXfrm>
        <a:off x="3910686" y="4511"/>
        <a:ext cx="1713963" cy="685585"/>
      </dsp:txXfrm>
    </dsp:sp>
    <dsp:sp modelId="{EF34B98F-91E1-49D7-B241-6AB63BF91554}">
      <dsp:nvSpPr>
        <dsp:cNvPr id="0" name=""/>
        <dsp:cNvSpPr/>
      </dsp:nvSpPr>
      <dsp:spPr>
        <a:xfrm>
          <a:off x="3910035" y="690096"/>
          <a:ext cx="1715265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3º TRI (</a:t>
          </a:r>
          <a:r>
            <a:rPr lang="pt-BR" sz="2900" kern="1200" dirty="0" err="1" smtClean="0"/>
            <a:t>Jul</a:t>
          </a:r>
          <a:r>
            <a:rPr lang="pt-BR" sz="2900" kern="1200" dirty="0" smtClean="0"/>
            <a:t>-Set)</a:t>
          </a:r>
          <a:endParaRPr lang="pt-BR" sz="2900" kern="1200" dirty="0"/>
        </a:p>
      </dsp:txBody>
      <dsp:txXfrm>
        <a:off x="3910035" y="690096"/>
        <a:ext cx="1715265" cy="1631902"/>
      </dsp:txXfrm>
    </dsp:sp>
    <dsp:sp modelId="{4DD7B33A-641F-4B44-8C36-71BCEDD3E071}">
      <dsp:nvSpPr>
        <dsp:cNvPr id="0" name=""/>
        <dsp:cNvSpPr/>
      </dsp:nvSpPr>
      <dsp:spPr>
        <a:xfrm>
          <a:off x="5865255" y="4511"/>
          <a:ext cx="1713963" cy="685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2017 </a:t>
          </a:r>
          <a:endParaRPr lang="pt-BR" sz="2900" kern="1200" dirty="0"/>
        </a:p>
      </dsp:txBody>
      <dsp:txXfrm>
        <a:off x="5865255" y="4511"/>
        <a:ext cx="1713963" cy="685585"/>
      </dsp:txXfrm>
    </dsp:sp>
    <dsp:sp modelId="{F4FCC188-76AA-41C2-80EE-2B3D905EE1E7}">
      <dsp:nvSpPr>
        <dsp:cNvPr id="0" name=""/>
        <dsp:cNvSpPr/>
      </dsp:nvSpPr>
      <dsp:spPr>
        <a:xfrm>
          <a:off x="5865255" y="690096"/>
          <a:ext cx="1713963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4º TRI (Out-Dez)</a:t>
          </a:r>
          <a:endParaRPr lang="pt-BR" sz="2900" kern="1200" dirty="0"/>
        </a:p>
      </dsp:txBody>
      <dsp:txXfrm>
        <a:off x="5865255" y="690096"/>
        <a:ext cx="1713963" cy="1631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9BAAA-101F-4884-AAAC-191B869CBB37}">
      <dsp:nvSpPr>
        <dsp:cNvPr id="0" name=""/>
        <dsp:cNvSpPr/>
      </dsp:nvSpPr>
      <dsp:spPr>
        <a:xfrm>
          <a:off x="2880" y="17564"/>
          <a:ext cx="1732280" cy="69291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2016</a:t>
          </a:r>
          <a:endParaRPr lang="pt-BR" sz="3000" kern="1200" dirty="0"/>
        </a:p>
      </dsp:txBody>
      <dsp:txXfrm>
        <a:off x="2880" y="17564"/>
        <a:ext cx="1732280" cy="692912"/>
      </dsp:txXfrm>
    </dsp:sp>
    <dsp:sp modelId="{426FF02D-83AD-4AA6-99AF-59F1558A1922}">
      <dsp:nvSpPr>
        <dsp:cNvPr id="0" name=""/>
        <dsp:cNvSpPr/>
      </dsp:nvSpPr>
      <dsp:spPr>
        <a:xfrm>
          <a:off x="2880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1º TRI (Jan-Mar)</a:t>
          </a:r>
          <a:endParaRPr lang="pt-BR" sz="3000" kern="1200" dirty="0"/>
        </a:p>
      </dsp:txBody>
      <dsp:txXfrm>
        <a:off x="2880" y="710476"/>
        <a:ext cx="1732280" cy="1688175"/>
      </dsp:txXfrm>
    </dsp:sp>
    <dsp:sp modelId="{1FE40FF1-6E56-4CD7-A909-983117DB8862}">
      <dsp:nvSpPr>
        <dsp:cNvPr id="0" name=""/>
        <dsp:cNvSpPr/>
      </dsp:nvSpPr>
      <dsp:spPr>
        <a:xfrm>
          <a:off x="1977680" y="17564"/>
          <a:ext cx="1732280" cy="69291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2016</a:t>
          </a:r>
          <a:endParaRPr lang="pt-BR" sz="3000" kern="1200" dirty="0"/>
        </a:p>
      </dsp:txBody>
      <dsp:txXfrm>
        <a:off x="1977680" y="17564"/>
        <a:ext cx="1732280" cy="692912"/>
      </dsp:txXfrm>
    </dsp:sp>
    <dsp:sp modelId="{330AE204-2D2F-491D-A1F1-686C10A68F1B}">
      <dsp:nvSpPr>
        <dsp:cNvPr id="0" name=""/>
        <dsp:cNvSpPr/>
      </dsp:nvSpPr>
      <dsp:spPr>
        <a:xfrm>
          <a:off x="1977680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2º TRI (</a:t>
          </a:r>
          <a:r>
            <a:rPr lang="pt-BR" sz="3000" kern="1200" dirty="0" err="1" smtClean="0"/>
            <a:t>Abr-Jun</a:t>
          </a:r>
          <a:r>
            <a:rPr lang="pt-BR" sz="3000" kern="1200" dirty="0" smtClean="0"/>
            <a:t>)</a:t>
          </a:r>
          <a:endParaRPr lang="pt-BR" sz="3000" kern="1200" dirty="0"/>
        </a:p>
      </dsp:txBody>
      <dsp:txXfrm>
        <a:off x="1977680" y="710476"/>
        <a:ext cx="1732280" cy="1688175"/>
      </dsp:txXfrm>
    </dsp:sp>
    <dsp:sp modelId="{F5C974B3-26AD-46EE-A251-C38F18A8D2BE}">
      <dsp:nvSpPr>
        <dsp:cNvPr id="0" name=""/>
        <dsp:cNvSpPr/>
      </dsp:nvSpPr>
      <dsp:spPr>
        <a:xfrm>
          <a:off x="3952480" y="17564"/>
          <a:ext cx="1732280" cy="69291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2016</a:t>
          </a:r>
          <a:endParaRPr lang="pt-BR" sz="3000" kern="1200" dirty="0"/>
        </a:p>
      </dsp:txBody>
      <dsp:txXfrm>
        <a:off x="3952480" y="17564"/>
        <a:ext cx="1732280" cy="692912"/>
      </dsp:txXfrm>
    </dsp:sp>
    <dsp:sp modelId="{EF34B98F-91E1-49D7-B241-6AB63BF91554}">
      <dsp:nvSpPr>
        <dsp:cNvPr id="0" name=""/>
        <dsp:cNvSpPr/>
      </dsp:nvSpPr>
      <dsp:spPr>
        <a:xfrm>
          <a:off x="3952480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3º TRI (</a:t>
          </a:r>
          <a:r>
            <a:rPr lang="pt-BR" sz="3000" kern="1200" dirty="0" err="1" smtClean="0"/>
            <a:t>Jul</a:t>
          </a:r>
          <a:r>
            <a:rPr lang="pt-BR" sz="3000" kern="1200" dirty="0" smtClean="0"/>
            <a:t>-Set)</a:t>
          </a:r>
          <a:endParaRPr lang="pt-BR" sz="3000" kern="1200" dirty="0"/>
        </a:p>
      </dsp:txBody>
      <dsp:txXfrm>
        <a:off x="3952480" y="710476"/>
        <a:ext cx="1732280" cy="1688175"/>
      </dsp:txXfrm>
    </dsp:sp>
    <dsp:sp modelId="{4DD7B33A-641F-4B44-8C36-71BCEDD3E071}">
      <dsp:nvSpPr>
        <dsp:cNvPr id="0" name=""/>
        <dsp:cNvSpPr/>
      </dsp:nvSpPr>
      <dsp:spPr>
        <a:xfrm>
          <a:off x="5927279" y="17564"/>
          <a:ext cx="1732280" cy="692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2016 </a:t>
          </a:r>
          <a:endParaRPr lang="pt-BR" sz="3000" kern="1200" dirty="0"/>
        </a:p>
      </dsp:txBody>
      <dsp:txXfrm>
        <a:off x="5927279" y="17564"/>
        <a:ext cx="1732280" cy="692912"/>
      </dsp:txXfrm>
    </dsp:sp>
    <dsp:sp modelId="{F4FCC188-76AA-41C2-80EE-2B3D905EE1E7}">
      <dsp:nvSpPr>
        <dsp:cNvPr id="0" name=""/>
        <dsp:cNvSpPr/>
      </dsp:nvSpPr>
      <dsp:spPr>
        <a:xfrm>
          <a:off x="5927279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4º TRI (Out-Dez)</a:t>
          </a:r>
          <a:endParaRPr lang="pt-BR" sz="3000" kern="1200" dirty="0"/>
        </a:p>
      </dsp:txBody>
      <dsp:txXfrm>
        <a:off x="5927279" y="710476"/>
        <a:ext cx="1732280" cy="1688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9BAAA-101F-4884-AAAC-191B869CBB37}">
      <dsp:nvSpPr>
        <dsp:cNvPr id="0" name=""/>
        <dsp:cNvSpPr/>
      </dsp:nvSpPr>
      <dsp:spPr>
        <a:xfrm>
          <a:off x="2850" y="27661"/>
          <a:ext cx="1713963" cy="6855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2016</a:t>
          </a:r>
          <a:endParaRPr lang="pt-BR" sz="2900" kern="1200" dirty="0"/>
        </a:p>
      </dsp:txBody>
      <dsp:txXfrm>
        <a:off x="2850" y="27661"/>
        <a:ext cx="1713963" cy="685585"/>
      </dsp:txXfrm>
    </dsp:sp>
    <dsp:sp modelId="{426FF02D-83AD-4AA6-99AF-59F1558A1922}">
      <dsp:nvSpPr>
        <dsp:cNvPr id="0" name=""/>
        <dsp:cNvSpPr/>
      </dsp:nvSpPr>
      <dsp:spPr>
        <a:xfrm>
          <a:off x="2850" y="713246"/>
          <a:ext cx="1713963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4º TRI (Out-Dez)</a:t>
          </a:r>
          <a:endParaRPr lang="pt-BR" sz="2900" kern="1200" dirty="0"/>
        </a:p>
      </dsp:txBody>
      <dsp:txXfrm>
        <a:off x="2850" y="713246"/>
        <a:ext cx="1713963" cy="1631902"/>
      </dsp:txXfrm>
    </dsp:sp>
    <dsp:sp modelId="{1FE40FF1-6E56-4CD7-A909-983117DB8862}">
      <dsp:nvSpPr>
        <dsp:cNvPr id="0" name=""/>
        <dsp:cNvSpPr/>
      </dsp:nvSpPr>
      <dsp:spPr>
        <a:xfrm>
          <a:off x="1956768" y="27661"/>
          <a:ext cx="1713963" cy="6855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2017</a:t>
          </a:r>
          <a:endParaRPr lang="pt-BR" sz="2900" kern="1200" dirty="0"/>
        </a:p>
      </dsp:txBody>
      <dsp:txXfrm>
        <a:off x="1956768" y="27661"/>
        <a:ext cx="1713963" cy="685585"/>
      </dsp:txXfrm>
    </dsp:sp>
    <dsp:sp modelId="{330AE204-2D2F-491D-A1F1-686C10A68F1B}">
      <dsp:nvSpPr>
        <dsp:cNvPr id="0" name=""/>
        <dsp:cNvSpPr/>
      </dsp:nvSpPr>
      <dsp:spPr>
        <a:xfrm>
          <a:off x="1956768" y="713246"/>
          <a:ext cx="1713963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1º TRI (Jan-Mar)</a:t>
          </a:r>
          <a:endParaRPr lang="pt-BR" sz="2900" kern="1200" dirty="0"/>
        </a:p>
      </dsp:txBody>
      <dsp:txXfrm>
        <a:off x="1956768" y="713246"/>
        <a:ext cx="1713963" cy="1631902"/>
      </dsp:txXfrm>
    </dsp:sp>
    <dsp:sp modelId="{F5C974B3-26AD-46EE-A251-C38F18A8D2BE}">
      <dsp:nvSpPr>
        <dsp:cNvPr id="0" name=""/>
        <dsp:cNvSpPr/>
      </dsp:nvSpPr>
      <dsp:spPr>
        <a:xfrm>
          <a:off x="3910686" y="27661"/>
          <a:ext cx="1713963" cy="6855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2017</a:t>
          </a:r>
          <a:endParaRPr lang="pt-BR" sz="2900" kern="1200" dirty="0"/>
        </a:p>
      </dsp:txBody>
      <dsp:txXfrm>
        <a:off x="3910686" y="27661"/>
        <a:ext cx="1713963" cy="685585"/>
      </dsp:txXfrm>
    </dsp:sp>
    <dsp:sp modelId="{EF34B98F-91E1-49D7-B241-6AB63BF91554}">
      <dsp:nvSpPr>
        <dsp:cNvPr id="0" name=""/>
        <dsp:cNvSpPr/>
      </dsp:nvSpPr>
      <dsp:spPr>
        <a:xfrm>
          <a:off x="3910686" y="713246"/>
          <a:ext cx="1713963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2º TRI (</a:t>
          </a:r>
          <a:r>
            <a:rPr lang="pt-BR" sz="2900" kern="1200" dirty="0" err="1" smtClean="0"/>
            <a:t>Abr-Jun</a:t>
          </a:r>
          <a:r>
            <a:rPr lang="pt-BR" sz="2900" kern="1200" dirty="0" smtClean="0"/>
            <a:t>)</a:t>
          </a:r>
          <a:endParaRPr lang="pt-BR" sz="2900" kern="1200" dirty="0"/>
        </a:p>
      </dsp:txBody>
      <dsp:txXfrm>
        <a:off x="3910686" y="713246"/>
        <a:ext cx="1713963" cy="1631902"/>
      </dsp:txXfrm>
    </dsp:sp>
    <dsp:sp modelId="{4DD7B33A-641F-4B44-8C36-71BCEDD3E071}">
      <dsp:nvSpPr>
        <dsp:cNvPr id="0" name=""/>
        <dsp:cNvSpPr/>
      </dsp:nvSpPr>
      <dsp:spPr>
        <a:xfrm>
          <a:off x="5864604" y="27661"/>
          <a:ext cx="1713963" cy="6855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2017 </a:t>
          </a:r>
          <a:endParaRPr lang="pt-BR" sz="2900" kern="1200" dirty="0"/>
        </a:p>
      </dsp:txBody>
      <dsp:txXfrm>
        <a:off x="5864604" y="27661"/>
        <a:ext cx="1713963" cy="685585"/>
      </dsp:txXfrm>
    </dsp:sp>
    <dsp:sp modelId="{F4FCC188-76AA-41C2-80EE-2B3D905EE1E7}">
      <dsp:nvSpPr>
        <dsp:cNvPr id="0" name=""/>
        <dsp:cNvSpPr/>
      </dsp:nvSpPr>
      <dsp:spPr>
        <a:xfrm>
          <a:off x="5864604" y="713246"/>
          <a:ext cx="1713963" cy="1631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3º TRI (</a:t>
          </a:r>
          <a:r>
            <a:rPr lang="pt-BR" sz="2900" kern="1200" dirty="0" err="1" smtClean="0"/>
            <a:t>Jul</a:t>
          </a:r>
          <a:r>
            <a:rPr lang="pt-BR" sz="2900" kern="1200" dirty="0" smtClean="0"/>
            <a:t>-Set)</a:t>
          </a:r>
          <a:endParaRPr lang="pt-BR" sz="2900" kern="1200" dirty="0"/>
        </a:p>
      </dsp:txBody>
      <dsp:txXfrm>
        <a:off x="5864604" y="713246"/>
        <a:ext cx="1713963" cy="1631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9BAAA-101F-4884-AAAC-191B869CBB37}">
      <dsp:nvSpPr>
        <dsp:cNvPr id="0" name=""/>
        <dsp:cNvSpPr/>
      </dsp:nvSpPr>
      <dsp:spPr>
        <a:xfrm>
          <a:off x="2880" y="17564"/>
          <a:ext cx="1732280" cy="69291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2015</a:t>
          </a:r>
          <a:endParaRPr lang="pt-BR" sz="3000" kern="1200" dirty="0"/>
        </a:p>
      </dsp:txBody>
      <dsp:txXfrm>
        <a:off x="2880" y="17564"/>
        <a:ext cx="1732280" cy="692912"/>
      </dsp:txXfrm>
    </dsp:sp>
    <dsp:sp modelId="{426FF02D-83AD-4AA6-99AF-59F1558A1922}">
      <dsp:nvSpPr>
        <dsp:cNvPr id="0" name=""/>
        <dsp:cNvSpPr/>
      </dsp:nvSpPr>
      <dsp:spPr>
        <a:xfrm>
          <a:off x="2880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4º TRI (Out-Dez)</a:t>
          </a:r>
          <a:endParaRPr lang="pt-BR" sz="3000" kern="1200" dirty="0"/>
        </a:p>
      </dsp:txBody>
      <dsp:txXfrm>
        <a:off x="2880" y="710476"/>
        <a:ext cx="1732280" cy="1688175"/>
      </dsp:txXfrm>
    </dsp:sp>
    <dsp:sp modelId="{1FE40FF1-6E56-4CD7-A909-983117DB8862}">
      <dsp:nvSpPr>
        <dsp:cNvPr id="0" name=""/>
        <dsp:cNvSpPr/>
      </dsp:nvSpPr>
      <dsp:spPr>
        <a:xfrm>
          <a:off x="1977680" y="17564"/>
          <a:ext cx="1732280" cy="69291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2016</a:t>
          </a:r>
          <a:endParaRPr lang="pt-BR" sz="3000" kern="1200" dirty="0"/>
        </a:p>
      </dsp:txBody>
      <dsp:txXfrm>
        <a:off x="1977680" y="17564"/>
        <a:ext cx="1732280" cy="692912"/>
      </dsp:txXfrm>
    </dsp:sp>
    <dsp:sp modelId="{330AE204-2D2F-491D-A1F1-686C10A68F1B}">
      <dsp:nvSpPr>
        <dsp:cNvPr id="0" name=""/>
        <dsp:cNvSpPr/>
      </dsp:nvSpPr>
      <dsp:spPr>
        <a:xfrm>
          <a:off x="1977680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1º TRI (Jan-Mar)</a:t>
          </a:r>
          <a:endParaRPr lang="pt-BR" sz="3000" kern="1200" dirty="0"/>
        </a:p>
      </dsp:txBody>
      <dsp:txXfrm>
        <a:off x="1977680" y="710476"/>
        <a:ext cx="1732280" cy="1688175"/>
      </dsp:txXfrm>
    </dsp:sp>
    <dsp:sp modelId="{F5C974B3-26AD-46EE-A251-C38F18A8D2BE}">
      <dsp:nvSpPr>
        <dsp:cNvPr id="0" name=""/>
        <dsp:cNvSpPr/>
      </dsp:nvSpPr>
      <dsp:spPr>
        <a:xfrm>
          <a:off x="3952480" y="17564"/>
          <a:ext cx="1732280" cy="69291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2016</a:t>
          </a:r>
          <a:endParaRPr lang="pt-BR" sz="3000" kern="1200" dirty="0"/>
        </a:p>
      </dsp:txBody>
      <dsp:txXfrm>
        <a:off x="3952480" y="17564"/>
        <a:ext cx="1732280" cy="692912"/>
      </dsp:txXfrm>
    </dsp:sp>
    <dsp:sp modelId="{EF34B98F-91E1-49D7-B241-6AB63BF91554}">
      <dsp:nvSpPr>
        <dsp:cNvPr id="0" name=""/>
        <dsp:cNvSpPr/>
      </dsp:nvSpPr>
      <dsp:spPr>
        <a:xfrm>
          <a:off x="3952480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2º TRI (</a:t>
          </a:r>
          <a:r>
            <a:rPr lang="pt-BR" sz="3000" kern="1200" dirty="0" err="1" smtClean="0"/>
            <a:t>Abr-Jun</a:t>
          </a:r>
          <a:r>
            <a:rPr lang="pt-BR" sz="3000" kern="1200" dirty="0" smtClean="0"/>
            <a:t>)</a:t>
          </a:r>
          <a:endParaRPr lang="pt-BR" sz="3000" kern="1200" dirty="0"/>
        </a:p>
      </dsp:txBody>
      <dsp:txXfrm>
        <a:off x="3952480" y="710476"/>
        <a:ext cx="1732280" cy="1688175"/>
      </dsp:txXfrm>
    </dsp:sp>
    <dsp:sp modelId="{4DD7B33A-641F-4B44-8C36-71BCEDD3E071}">
      <dsp:nvSpPr>
        <dsp:cNvPr id="0" name=""/>
        <dsp:cNvSpPr/>
      </dsp:nvSpPr>
      <dsp:spPr>
        <a:xfrm>
          <a:off x="5927279" y="17564"/>
          <a:ext cx="1732280" cy="69291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2016 </a:t>
          </a:r>
          <a:endParaRPr lang="pt-BR" sz="3000" kern="1200" dirty="0"/>
        </a:p>
      </dsp:txBody>
      <dsp:txXfrm>
        <a:off x="5927279" y="17564"/>
        <a:ext cx="1732280" cy="692912"/>
      </dsp:txXfrm>
    </dsp:sp>
    <dsp:sp modelId="{F4FCC188-76AA-41C2-80EE-2B3D905EE1E7}">
      <dsp:nvSpPr>
        <dsp:cNvPr id="0" name=""/>
        <dsp:cNvSpPr/>
      </dsp:nvSpPr>
      <dsp:spPr>
        <a:xfrm>
          <a:off x="5927279" y="710476"/>
          <a:ext cx="1732280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3º TRI (</a:t>
          </a:r>
          <a:r>
            <a:rPr lang="pt-BR" sz="3000" kern="1200" dirty="0" err="1" smtClean="0"/>
            <a:t>Jul</a:t>
          </a:r>
          <a:r>
            <a:rPr lang="pt-BR" sz="3000" kern="1200" dirty="0" smtClean="0"/>
            <a:t>-Set)</a:t>
          </a:r>
          <a:endParaRPr lang="pt-BR" sz="3000" kern="1200" dirty="0"/>
        </a:p>
      </dsp:txBody>
      <dsp:txXfrm>
        <a:off x="5927279" y="710476"/>
        <a:ext cx="1732280" cy="1688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85B0E-FAAC-43DD-8FF2-F6F7F8226228}" type="datetimeFigureOut">
              <a:rPr lang="pt-BR" smtClean="0"/>
              <a:t>26/02/2018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A6B30-6AFA-48B7-B0B0-4C344B76C7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1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8E2D5-5698-A044-BA7E-819A75BC48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4BDC7-DD2E-1E49-B7CE-8F6775E9A2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3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apresentação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formato</a:t>
            </a:r>
            <a:r>
              <a:rPr lang="en-US" baseline="0" dirty="0" smtClean="0"/>
              <a:t> 4:3 </a:t>
            </a:r>
            <a:r>
              <a:rPr lang="en-US" baseline="0" dirty="0" err="1" smtClean="0"/>
              <a:t>faz</a:t>
            </a:r>
            <a:r>
              <a:rPr lang="en-US" baseline="0" dirty="0" smtClean="0"/>
              <a:t> parte da </a:t>
            </a:r>
            <a:r>
              <a:rPr lang="en-US" baseline="0" dirty="0" err="1" smtClean="0"/>
              <a:t>identidade</a:t>
            </a:r>
            <a:r>
              <a:rPr lang="en-US" baseline="0" dirty="0" smtClean="0"/>
              <a:t> visual do </a:t>
            </a:r>
            <a:r>
              <a:rPr lang="en-US" baseline="0" dirty="0" err="1" smtClean="0"/>
              <a:t>Governo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Grosso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Existe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disponível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formatos</a:t>
            </a:r>
            <a:r>
              <a:rPr lang="en-US" baseline="0" dirty="0" smtClean="0"/>
              <a:t> 4:3 (</a:t>
            </a:r>
            <a:r>
              <a:rPr lang="en-US" baseline="0" dirty="0" err="1" smtClean="0"/>
              <a:t>convencional</a:t>
            </a:r>
            <a:r>
              <a:rPr lang="en-US" baseline="0" dirty="0" smtClean="0"/>
              <a:t>) e 16:9 (widescreen)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</a:t>
            </a:r>
            <a:r>
              <a:rPr lang="en-US" baseline="0" dirty="0" err="1" smtClean="0"/>
              <a:t>imagens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fundo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deverão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alteradas</a:t>
            </a:r>
            <a:r>
              <a:rPr lang="en-US" baseline="0" dirty="0" smtClean="0"/>
              <a:t>, e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anotações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especificações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Caso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dúvida</a:t>
            </a:r>
            <a:r>
              <a:rPr lang="en-US" baseline="0" dirty="0" smtClean="0"/>
              <a:t>, favor </a:t>
            </a:r>
            <a:r>
              <a:rPr lang="en-US" baseline="0" dirty="0" err="1" smtClean="0"/>
              <a:t>entrar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contato</a:t>
            </a:r>
            <a:r>
              <a:rPr lang="en-US" baseline="0" dirty="0" smtClean="0"/>
              <a:t> com o GCOM – </a:t>
            </a:r>
            <a:r>
              <a:rPr lang="en-US" baseline="0" dirty="0" err="1" smtClean="0"/>
              <a:t>Gabinete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Comuncicação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 </a:t>
            </a:r>
            <a:r>
              <a:rPr lang="en-US" baseline="0" dirty="0" err="1" smtClean="0"/>
              <a:t>capa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temos</a:t>
            </a:r>
            <a:r>
              <a:rPr lang="en-US" baseline="0" dirty="0" smtClean="0"/>
              <a:t> de forma </a:t>
            </a:r>
            <a:r>
              <a:rPr lang="en-US" baseline="0" dirty="0" err="1" smtClean="0"/>
              <a:t>ilustrativa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título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apresentação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fonte</a:t>
            </a:r>
            <a:r>
              <a:rPr lang="en-US" baseline="0" dirty="0" smtClean="0"/>
              <a:t> Calibri </a:t>
            </a:r>
            <a:r>
              <a:rPr lang="en-US" baseline="0" dirty="0" err="1" smtClean="0"/>
              <a:t>corpo</a:t>
            </a:r>
            <a:r>
              <a:rPr lang="en-US" baseline="0" dirty="0" smtClean="0"/>
              <a:t> 20, bold e </a:t>
            </a:r>
            <a:r>
              <a:rPr lang="en-US" baseline="0" dirty="0" err="1" smtClean="0"/>
              <a:t>centralizada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caiba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linha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quebrar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linha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baixo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seguindo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padrão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</a:t>
            </a:r>
            <a:r>
              <a:rPr lang="en-US" baseline="0" dirty="0" err="1" smtClean="0"/>
              <a:t>subtítulo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fonte</a:t>
            </a:r>
            <a:r>
              <a:rPr lang="en-US" baseline="0" dirty="0" smtClean="0"/>
              <a:t> Calibri </a:t>
            </a:r>
            <a:r>
              <a:rPr lang="en-US" baseline="0" dirty="0" err="1" smtClean="0"/>
              <a:t>corpo</a:t>
            </a:r>
            <a:r>
              <a:rPr lang="en-US" baseline="0" dirty="0" smtClean="0"/>
              <a:t> 16, regular e </a:t>
            </a:r>
            <a:r>
              <a:rPr lang="en-US" baseline="0" dirty="0" err="1" smtClean="0"/>
              <a:t>centralizada</a:t>
            </a:r>
            <a:r>
              <a:rPr lang="en-US" baseline="0" dirty="0" smtClean="0"/>
              <a:t>. O </a:t>
            </a:r>
            <a:r>
              <a:rPr lang="en-US" baseline="0" dirty="0" err="1" smtClean="0"/>
              <a:t>padrão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transições</a:t>
            </a:r>
            <a:r>
              <a:rPr lang="en-US" baseline="0" dirty="0" smtClean="0"/>
              <a:t> de slides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alterado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7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imagens</a:t>
            </a:r>
            <a:r>
              <a:rPr lang="en-US" dirty="0" smtClean="0"/>
              <a:t>, </a:t>
            </a:r>
            <a:r>
              <a:rPr lang="en-US" dirty="0" err="1" smtClean="0"/>
              <a:t>respeitar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limites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o template, favor </a:t>
            </a:r>
            <a:r>
              <a:rPr lang="en-US" dirty="0" err="1" smtClean="0"/>
              <a:t>deletar</a:t>
            </a:r>
            <a:r>
              <a:rPr lang="en-US" baseline="0" dirty="0" smtClean="0"/>
              <a:t> o box </a:t>
            </a:r>
            <a:r>
              <a:rPr lang="en-US" baseline="0" dirty="0" err="1" smtClean="0"/>
              <a:t>indicativo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24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imagens</a:t>
            </a:r>
            <a:r>
              <a:rPr lang="en-US" dirty="0" smtClean="0"/>
              <a:t>, </a:t>
            </a:r>
            <a:r>
              <a:rPr lang="en-US" dirty="0" err="1" smtClean="0"/>
              <a:t>respeitar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limites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o template, favor </a:t>
            </a:r>
            <a:r>
              <a:rPr lang="en-US" dirty="0" err="1" smtClean="0"/>
              <a:t>deletar</a:t>
            </a:r>
            <a:r>
              <a:rPr lang="en-US" baseline="0" dirty="0" smtClean="0"/>
              <a:t> o box </a:t>
            </a:r>
            <a:r>
              <a:rPr lang="en-US" baseline="0" dirty="0" err="1" smtClean="0"/>
              <a:t>indicativo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imagens</a:t>
            </a:r>
            <a:r>
              <a:rPr lang="en-US" dirty="0" smtClean="0"/>
              <a:t>, </a:t>
            </a:r>
            <a:r>
              <a:rPr lang="en-US" dirty="0" err="1" smtClean="0"/>
              <a:t>respeitar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limites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o template, favor </a:t>
            </a:r>
            <a:r>
              <a:rPr lang="en-US" dirty="0" err="1" smtClean="0"/>
              <a:t>deletar</a:t>
            </a:r>
            <a:r>
              <a:rPr lang="en-US" baseline="0" dirty="0" smtClean="0"/>
              <a:t> o box </a:t>
            </a:r>
            <a:r>
              <a:rPr lang="en-US" baseline="0" dirty="0" err="1" smtClean="0"/>
              <a:t>indicativo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8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divisórias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fundo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escuro</a:t>
            </a:r>
            <a:r>
              <a:rPr lang="en-US" dirty="0" smtClean="0"/>
              <a:t>, com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fonte</a:t>
            </a:r>
            <a:r>
              <a:rPr lang="en-US" baseline="0" dirty="0" smtClean="0"/>
              <a:t> Calibri 40 </a:t>
            </a:r>
            <a:r>
              <a:rPr lang="en-US" baseline="0" dirty="0" err="1" smtClean="0"/>
              <a:t>branca</a:t>
            </a:r>
            <a:r>
              <a:rPr lang="en-US" baseline="0" dirty="0" smtClean="0"/>
              <a:t>, bold e </a:t>
            </a:r>
            <a:r>
              <a:rPr lang="en-US" baseline="0" dirty="0" err="1" smtClean="0"/>
              <a:t>parágrafo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centralizado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slides de </a:t>
            </a:r>
            <a:r>
              <a:rPr lang="en-US" dirty="0" err="1" smtClean="0"/>
              <a:t>conteúdo</a:t>
            </a:r>
            <a:r>
              <a:rPr lang="en-US" dirty="0" smtClean="0"/>
              <a:t>, </a:t>
            </a:r>
            <a:r>
              <a:rPr lang="en-US" dirty="0" err="1" smtClean="0"/>
              <a:t>devemos</a:t>
            </a:r>
            <a:r>
              <a:rPr lang="en-US" dirty="0" smtClean="0"/>
              <a:t> </a:t>
            </a:r>
            <a:r>
              <a:rPr lang="en-US" dirty="0" err="1" smtClean="0"/>
              <a:t>respeitar</a:t>
            </a:r>
            <a:r>
              <a:rPr lang="en-US" dirty="0" smtClean="0"/>
              <a:t> a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limite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171450" indent="-171450">
              <a:buFontTx/>
              <a:buChar char="•"/>
            </a:pPr>
            <a:r>
              <a:rPr lang="en-US" dirty="0" err="1" smtClean="0"/>
              <a:t>Tema</a:t>
            </a:r>
            <a:r>
              <a:rPr lang="en-US" baseline="0" dirty="0" smtClean="0"/>
              <a:t> do slide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fonte</a:t>
            </a:r>
            <a:r>
              <a:rPr lang="en-US" baseline="0" dirty="0" smtClean="0"/>
              <a:t> Calibri </a:t>
            </a:r>
            <a:r>
              <a:rPr lang="en-US" baseline="0" dirty="0" err="1" smtClean="0"/>
              <a:t>corpo</a:t>
            </a:r>
            <a:r>
              <a:rPr lang="en-US" baseline="0" dirty="0" smtClean="0"/>
              <a:t> 20, bold e </a:t>
            </a:r>
            <a:r>
              <a:rPr lang="en-US" baseline="0" dirty="0" err="1" smtClean="0"/>
              <a:t>alinhada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essquerda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O </a:t>
            </a:r>
            <a:r>
              <a:rPr lang="en-US" baseline="0" dirty="0" err="1" smtClean="0"/>
              <a:t>subtítulo</a:t>
            </a:r>
            <a:r>
              <a:rPr lang="en-US" baseline="0" dirty="0" smtClean="0"/>
              <a:t> do slide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Calibri 14, regular e </a:t>
            </a:r>
            <a:r>
              <a:rPr lang="en-US" baseline="0" dirty="0" err="1" smtClean="0"/>
              <a:t>alinhada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direita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O </a:t>
            </a:r>
            <a:r>
              <a:rPr lang="en-US" baseline="0" dirty="0" err="1" smtClean="0"/>
              <a:t>corpo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texto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conteúdo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Calibri 13, regular </a:t>
            </a:r>
            <a:r>
              <a:rPr lang="en-US" baseline="0" dirty="0" err="1" smtClean="0"/>
              <a:t>alinhada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esquerda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preto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Recomenda</a:t>
            </a:r>
            <a:r>
              <a:rPr lang="en-US" baseline="0" dirty="0" smtClean="0"/>
              <a:t>-se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inserir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slide,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tenha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melhor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apresentação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visualização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informações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O </a:t>
            </a:r>
            <a:r>
              <a:rPr lang="en-US" baseline="0" dirty="0" err="1" smtClean="0"/>
              <a:t>texto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ilustrativo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Substituir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informações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slides de </a:t>
            </a:r>
            <a:r>
              <a:rPr lang="en-US" dirty="0" err="1" smtClean="0"/>
              <a:t>conteúdo</a:t>
            </a:r>
            <a:r>
              <a:rPr lang="en-US" dirty="0" smtClean="0"/>
              <a:t>, </a:t>
            </a:r>
            <a:r>
              <a:rPr lang="en-US" dirty="0" err="1" smtClean="0"/>
              <a:t>devemos</a:t>
            </a:r>
            <a:r>
              <a:rPr lang="en-US" dirty="0" smtClean="0"/>
              <a:t> </a:t>
            </a:r>
            <a:r>
              <a:rPr lang="en-US" dirty="0" err="1" smtClean="0"/>
              <a:t>respeitar</a:t>
            </a:r>
            <a:r>
              <a:rPr lang="en-US" dirty="0" smtClean="0"/>
              <a:t> a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limite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171450" indent="-171450">
              <a:buFontTx/>
              <a:buChar char="•"/>
            </a:pPr>
            <a:r>
              <a:rPr lang="en-US" dirty="0" err="1" smtClean="0"/>
              <a:t>Tema</a:t>
            </a:r>
            <a:r>
              <a:rPr lang="en-US" baseline="0" dirty="0" smtClean="0"/>
              <a:t> do slide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fonte</a:t>
            </a:r>
            <a:r>
              <a:rPr lang="en-US" baseline="0" dirty="0" smtClean="0"/>
              <a:t> Calibri </a:t>
            </a:r>
            <a:r>
              <a:rPr lang="en-US" baseline="0" dirty="0" err="1" smtClean="0"/>
              <a:t>corpo</a:t>
            </a:r>
            <a:r>
              <a:rPr lang="en-US" baseline="0" dirty="0" smtClean="0"/>
              <a:t> 20, bold e </a:t>
            </a:r>
            <a:r>
              <a:rPr lang="en-US" baseline="0" dirty="0" err="1" smtClean="0"/>
              <a:t>alinhada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essquerda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O </a:t>
            </a:r>
            <a:r>
              <a:rPr lang="en-US" baseline="0" dirty="0" err="1" smtClean="0"/>
              <a:t>subtítulo</a:t>
            </a:r>
            <a:r>
              <a:rPr lang="en-US" baseline="0" dirty="0" smtClean="0"/>
              <a:t> do slide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Calibri 14, regular e </a:t>
            </a:r>
            <a:r>
              <a:rPr lang="en-US" baseline="0" dirty="0" err="1" smtClean="0"/>
              <a:t>alinhada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direita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O </a:t>
            </a:r>
            <a:r>
              <a:rPr lang="en-US" baseline="0" dirty="0" err="1" smtClean="0"/>
              <a:t>corpo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texto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conteúdo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Calibri 13, regular </a:t>
            </a:r>
            <a:r>
              <a:rPr lang="en-US" baseline="0" dirty="0" err="1" smtClean="0"/>
              <a:t>alinhada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esquerda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preto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Recomenda</a:t>
            </a:r>
            <a:r>
              <a:rPr lang="en-US" baseline="0" dirty="0" smtClean="0"/>
              <a:t>-se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inserir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slide,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tenha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melhor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apresentação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visualização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informações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O </a:t>
            </a:r>
            <a:r>
              <a:rPr lang="en-US" baseline="0" dirty="0" err="1" smtClean="0"/>
              <a:t>texto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ilustrativo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Substituir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informações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8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divisórias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fundo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marca</a:t>
            </a:r>
            <a:r>
              <a:rPr lang="en-US" dirty="0" smtClean="0"/>
              <a:t>, com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fonte</a:t>
            </a:r>
            <a:r>
              <a:rPr lang="en-US" baseline="0" dirty="0" smtClean="0"/>
              <a:t> Calibri 40 </a:t>
            </a:r>
            <a:r>
              <a:rPr lang="en-US" baseline="0" dirty="0" err="1" smtClean="0"/>
              <a:t>branca</a:t>
            </a:r>
            <a:r>
              <a:rPr lang="en-US" baseline="0" dirty="0" smtClean="0"/>
              <a:t>, bold e </a:t>
            </a:r>
            <a:r>
              <a:rPr lang="en-US" baseline="0" dirty="0" err="1" smtClean="0"/>
              <a:t>parágrafo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centralizado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5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7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imagens</a:t>
            </a:r>
            <a:r>
              <a:rPr lang="en-US" dirty="0" smtClean="0"/>
              <a:t>, </a:t>
            </a:r>
            <a:r>
              <a:rPr lang="en-US" dirty="0" err="1" smtClean="0"/>
              <a:t>respeitar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limites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o template, favor </a:t>
            </a:r>
            <a:r>
              <a:rPr lang="en-US" dirty="0" err="1" smtClean="0"/>
              <a:t>deletar</a:t>
            </a:r>
            <a:r>
              <a:rPr lang="en-US" baseline="0" dirty="0" smtClean="0"/>
              <a:t> o box </a:t>
            </a:r>
            <a:r>
              <a:rPr lang="en-US" baseline="0" dirty="0" err="1" smtClean="0"/>
              <a:t>indicativo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divisórias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fundo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marca</a:t>
            </a:r>
            <a:r>
              <a:rPr lang="en-US" dirty="0" smtClean="0"/>
              <a:t>, com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fonte</a:t>
            </a:r>
            <a:r>
              <a:rPr lang="en-US" baseline="0" dirty="0" smtClean="0"/>
              <a:t> Calibri 40 </a:t>
            </a:r>
            <a:r>
              <a:rPr lang="en-US" baseline="0" dirty="0" err="1" smtClean="0"/>
              <a:t>branca</a:t>
            </a:r>
            <a:r>
              <a:rPr lang="en-US" baseline="0" dirty="0" smtClean="0"/>
              <a:t>, bold e </a:t>
            </a:r>
            <a:r>
              <a:rPr lang="en-US" baseline="0" dirty="0" err="1" smtClean="0"/>
              <a:t>parágrafo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centralizado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imagens</a:t>
            </a:r>
            <a:r>
              <a:rPr lang="en-US" dirty="0" smtClean="0"/>
              <a:t>, </a:t>
            </a:r>
            <a:r>
              <a:rPr lang="en-US" dirty="0" err="1" smtClean="0"/>
              <a:t>respeitar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limites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o template, favor </a:t>
            </a:r>
            <a:r>
              <a:rPr lang="en-US" dirty="0" err="1" smtClean="0"/>
              <a:t>deletar</a:t>
            </a:r>
            <a:r>
              <a:rPr lang="en-US" baseline="0" dirty="0" smtClean="0"/>
              <a:t> o box </a:t>
            </a:r>
            <a:r>
              <a:rPr lang="en-US" baseline="0" dirty="0" err="1" smtClean="0"/>
              <a:t>indicativo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71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divisórias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fundo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marca</a:t>
            </a:r>
            <a:r>
              <a:rPr lang="en-US" dirty="0" smtClean="0"/>
              <a:t>, com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fonte</a:t>
            </a:r>
            <a:r>
              <a:rPr lang="en-US" baseline="0" dirty="0" smtClean="0"/>
              <a:t> Calibri 40 </a:t>
            </a:r>
            <a:r>
              <a:rPr lang="en-US" baseline="0" dirty="0" err="1" smtClean="0"/>
              <a:t>branca</a:t>
            </a:r>
            <a:r>
              <a:rPr lang="en-US" baseline="0" dirty="0" smtClean="0"/>
              <a:t>, bold e </a:t>
            </a:r>
            <a:r>
              <a:rPr lang="en-US" baseline="0" dirty="0" err="1" smtClean="0"/>
              <a:t>parágrafo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centralizado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4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8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5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6D18-78B0-3449-9EDE-2591C5C6782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2D502-8F7C-8A46-95E3-A79EBA4E5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3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slide" Target="slide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slide" Target="slide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slide" Target="slide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slide" Target="slide15.xml"/><Relationship Id="rId7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 - Apresentação Gov - 4-3-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935" y="2920998"/>
            <a:ext cx="283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PIB TRIMESTRAL </a:t>
            </a:r>
            <a:r>
              <a:rPr lang="pt-BR" sz="2000" b="1" dirty="0" smtClean="0"/>
              <a:t>DE </a:t>
            </a:r>
            <a:r>
              <a:rPr lang="pt-BR" sz="2000" b="1" dirty="0"/>
              <a:t>MATO GROSSO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76869" y="3547533"/>
            <a:ext cx="2836335" cy="0"/>
          </a:xfrm>
          <a:prstGeom prst="line">
            <a:avLst/>
          </a:prstGeom>
          <a:ln>
            <a:solidFill>
              <a:srgbClr val="1218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3135" y="3649131"/>
            <a:ext cx="2983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3º TRIMESTRE DO ANO DE 2017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71" y="2920998"/>
            <a:ext cx="3832412" cy="10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- Apresentação Gov - 4-3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40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833" y="423331"/>
            <a:ext cx="330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21873"/>
                </a:solidFill>
              </a:rPr>
              <a:t>RESULTADOS</a:t>
            </a:r>
            <a:endParaRPr lang="en-US" sz="2000" b="1" dirty="0">
              <a:solidFill>
                <a:srgbClr val="12187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810" y="498730"/>
            <a:ext cx="2836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121873"/>
                </a:solidFill>
              </a:rPr>
              <a:t>PIB 3º TRI 2017</a:t>
            </a:r>
            <a:endParaRPr lang="en-US" sz="1400" dirty="0">
              <a:solidFill>
                <a:srgbClr val="121873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9" y="6014338"/>
            <a:ext cx="1693335" cy="61552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914283" y="1124788"/>
            <a:ext cx="613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Gráfico </a:t>
            </a:r>
            <a:r>
              <a:rPr lang="pt-BR" sz="1400" dirty="0"/>
              <a:t>1 -  </a:t>
            </a:r>
            <a:r>
              <a:rPr lang="pt-BR" sz="1400" dirty="0" smtClean="0"/>
              <a:t>Taxas do PIB Trimestral – Brasil e Mato Grosso – anos de 2016 e 2017 – comparação ao mesmo trimestre do ano anterior.</a:t>
            </a:r>
            <a:endParaRPr lang="pt-BR" sz="1400" dirty="0"/>
          </a:p>
        </p:txBody>
      </p:sp>
      <p:sp>
        <p:nvSpPr>
          <p:cNvPr id="17" name="Retângulo 16"/>
          <p:cNvSpPr/>
          <p:nvPr/>
        </p:nvSpPr>
        <p:spPr>
          <a:xfrm>
            <a:off x="2914283" y="5028102"/>
            <a:ext cx="4572000" cy="4231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SEPLAN MT e IBGE</a:t>
            </a:r>
            <a:endParaRPr lang="pt-B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Elaboração: SEPLAN MT / SI / Coord. De Estudos Socioeconômicos</a:t>
            </a:r>
            <a:endParaRPr lang="pt-BR" sz="1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32" y="1648008"/>
            <a:ext cx="5928777" cy="34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- Apresentação Gov - 4-3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40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833" y="423331"/>
            <a:ext cx="330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21873"/>
                </a:solidFill>
              </a:rPr>
              <a:t>RESULTADOS</a:t>
            </a:r>
            <a:endParaRPr lang="en-US" sz="2000" b="1" dirty="0">
              <a:solidFill>
                <a:srgbClr val="12187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810" y="498730"/>
            <a:ext cx="2836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121873"/>
                </a:solidFill>
              </a:rPr>
              <a:t>PIB 3º TRI 2017</a:t>
            </a:r>
            <a:endParaRPr lang="en-US" sz="1400" dirty="0">
              <a:solidFill>
                <a:srgbClr val="121873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9" y="6014338"/>
            <a:ext cx="1693335" cy="61552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914283" y="1065306"/>
            <a:ext cx="613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Gráfico 2 </a:t>
            </a:r>
            <a:r>
              <a:rPr lang="pt-BR" sz="1400" dirty="0"/>
              <a:t>-  </a:t>
            </a:r>
            <a:r>
              <a:rPr lang="pt-BR" sz="1400" dirty="0" smtClean="0"/>
              <a:t>Taxas do PIB Trimestral - Brasil e Mato Grosso - acumulada ao longo do ano – anos de 2016 e 2017.</a:t>
            </a:r>
            <a:endParaRPr lang="pt-BR" sz="1400" dirty="0"/>
          </a:p>
        </p:txBody>
      </p:sp>
      <p:sp>
        <p:nvSpPr>
          <p:cNvPr id="17" name="Retângulo 16"/>
          <p:cNvSpPr/>
          <p:nvPr/>
        </p:nvSpPr>
        <p:spPr>
          <a:xfrm>
            <a:off x="2914283" y="5028102"/>
            <a:ext cx="4572000" cy="4231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SEPLAN MT e IBGE</a:t>
            </a:r>
            <a:endParaRPr lang="pt-B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Elaboração: SEPLAN MT / SI / Coord. De Estudos Socioeconômicos</a:t>
            </a:r>
            <a:endParaRPr lang="pt-BR" sz="1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282" y="1588525"/>
            <a:ext cx="5616259" cy="33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- Apresentação Gov - 4-3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40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833" y="423331"/>
            <a:ext cx="363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21873"/>
                </a:solidFill>
              </a:rPr>
              <a:t>RESULTADOS POR ATIVIDADES</a:t>
            </a:r>
            <a:endParaRPr lang="en-US" sz="2000" b="1" dirty="0">
              <a:solidFill>
                <a:srgbClr val="12187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810" y="498730"/>
            <a:ext cx="2836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121873"/>
                </a:solidFill>
              </a:rPr>
              <a:t>PIB 3º TRI 2017</a:t>
            </a:r>
            <a:endParaRPr lang="en-US" sz="1400" dirty="0">
              <a:solidFill>
                <a:srgbClr val="121873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9" y="6014338"/>
            <a:ext cx="1693335" cy="61552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914283" y="937559"/>
            <a:ext cx="613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Gráfico 3 </a:t>
            </a:r>
            <a:r>
              <a:rPr lang="pt-BR" sz="1400" dirty="0"/>
              <a:t>-  </a:t>
            </a:r>
            <a:r>
              <a:rPr lang="pt-BR" sz="1400" dirty="0" smtClean="0"/>
              <a:t>Evolução das Atividades Econômicas de Mato Grosso – Trimestre/Trimestre do ano anterior - anos de 2016 e 2017.</a:t>
            </a:r>
            <a:endParaRPr lang="pt-BR" sz="1400" dirty="0"/>
          </a:p>
        </p:txBody>
      </p:sp>
      <p:sp>
        <p:nvSpPr>
          <p:cNvPr id="17" name="Retângulo 16"/>
          <p:cNvSpPr/>
          <p:nvPr/>
        </p:nvSpPr>
        <p:spPr>
          <a:xfrm>
            <a:off x="2914283" y="5223060"/>
            <a:ext cx="4572000" cy="4231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SEPLAN MT e IBGE</a:t>
            </a:r>
            <a:endParaRPr lang="pt-B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Elaboração: SEPLAN MT / SI / Coord. De Estudos Socioeconômicos</a:t>
            </a:r>
            <a:endParaRPr lang="pt-BR" sz="1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283" y="1475641"/>
            <a:ext cx="5361616" cy="37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 - Apresentação Gov - 4-3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516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64734" y="105931"/>
            <a:ext cx="618666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Governo do Estado de Mato Grosso		</a:t>
            </a:r>
          </a:p>
          <a:p>
            <a:r>
              <a:rPr lang="pt-BR" sz="1400" dirty="0">
                <a:solidFill>
                  <a:schemeClr val="bg1"/>
                </a:solidFill>
              </a:rPr>
              <a:t>José Pedro Gonçalves Taques</a:t>
            </a:r>
          </a:p>
          <a:p>
            <a:r>
              <a:rPr lang="pt-BR" sz="1400" dirty="0">
                <a:solidFill>
                  <a:schemeClr val="bg1"/>
                </a:solidFill>
              </a:rPr>
              <a:t>Governador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Secretaria de Estado de Planejamento	</a:t>
            </a:r>
          </a:p>
          <a:p>
            <a:r>
              <a:rPr lang="pt-BR" sz="1400" dirty="0">
                <a:solidFill>
                  <a:schemeClr val="bg1"/>
                </a:solidFill>
              </a:rPr>
              <a:t>Guilherme Frederico de Moura Muller</a:t>
            </a:r>
          </a:p>
          <a:p>
            <a:r>
              <a:rPr lang="pt-BR" sz="1400" dirty="0">
                <a:solidFill>
                  <a:schemeClr val="bg1"/>
                </a:solidFill>
              </a:rPr>
              <a:t>Secretário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Secretaria Adj. de Inf. Socioeconômicas, Geog. e Indicadores</a:t>
            </a:r>
          </a:p>
          <a:p>
            <a:r>
              <a:rPr lang="pt-BR" sz="1400" dirty="0">
                <a:solidFill>
                  <a:schemeClr val="bg1"/>
                </a:solidFill>
              </a:rPr>
              <a:t>Elaine </a:t>
            </a:r>
            <a:r>
              <a:rPr lang="pt-BR" sz="1400" dirty="0" err="1">
                <a:solidFill>
                  <a:schemeClr val="bg1"/>
                </a:solidFill>
              </a:rPr>
              <a:t>Corsini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Secretária-Adjunta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Superintendência de Estudos Socioeconômicos e Geográficos</a:t>
            </a:r>
          </a:p>
          <a:p>
            <a:r>
              <a:rPr lang="pt-BR" sz="1400" dirty="0">
                <a:solidFill>
                  <a:schemeClr val="bg1"/>
                </a:solidFill>
              </a:rPr>
              <a:t>Antônio Abutakka	</a:t>
            </a:r>
          </a:p>
          <a:p>
            <a:r>
              <a:rPr lang="pt-BR" sz="1400" dirty="0">
                <a:solidFill>
                  <a:schemeClr val="bg1"/>
                </a:solidFill>
              </a:rPr>
              <a:t>Superintendente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Coordenadoria de Estudos Socioeconômicos</a:t>
            </a:r>
          </a:p>
          <a:p>
            <a:r>
              <a:rPr lang="pt-BR" sz="1400" dirty="0">
                <a:solidFill>
                  <a:schemeClr val="bg1"/>
                </a:solidFill>
              </a:rPr>
              <a:t>Eduardo Matsubara</a:t>
            </a:r>
          </a:p>
          <a:p>
            <a:r>
              <a:rPr lang="pt-BR" sz="1400" dirty="0">
                <a:solidFill>
                  <a:schemeClr val="bg1"/>
                </a:solidFill>
              </a:rPr>
              <a:t>Breno Augusto de Barros Antunes 	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endParaRPr lang="pt-BR" sz="1400" dirty="0" smtClean="0">
              <a:solidFill>
                <a:schemeClr val="bg1"/>
              </a:solidFill>
            </a:endParaRPr>
          </a:p>
          <a:p>
            <a:endParaRPr lang="pt-BR" sz="1400" dirty="0" smtClean="0">
              <a:solidFill>
                <a:schemeClr val="bg1"/>
              </a:solidFill>
            </a:endParaRP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Equipe Técnica</a:t>
            </a:r>
          </a:p>
          <a:p>
            <a:r>
              <a:rPr lang="pt-BR" sz="1400" dirty="0">
                <a:solidFill>
                  <a:schemeClr val="bg1"/>
                </a:solidFill>
              </a:rPr>
              <a:t>Coordenadoria de Estudos Socioeconômicos</a:t>
            </a:r>
          </a:p>
          <a:p>
            <a:r>
              <a:rPr lang="pt-BR" sz="1400" dirty="0">
                <a:solidFill>
                  <a:schemeClr val="bg1"/>
                </a:solidFill>
              </a:rPr>
              <a:t>Eduardo Matsubara</a:t>
            </a:r>
          </a:p>
          <a:p>
            <a:r>
              <a:rPr lang="pt-BR" sz="1400" dirty="0">
                <a:solidFill>
                  <a:schemeClr val="bg1"/>
                </a:solidFill>
              </a:rPr>
              <a:t>Breno Augusto de Barros Antunes</a:t>
            </a:r>
          </a:p>
          <a:p>
            <a:r>
              <a:rPr lang="pt-BR" sz="1400" dirty="0">
                <a:solidFill>
                  <a:schemeClr val="bg1"/>
                </a:solidFill>
              </a:rPr>
              <a:t>Junior José de Amorim</a:t>
            </a:r>
          </a:p>
        </p:txBody>
      </p:sp>
    </p:spTree>
    <p:extLst>
      <p:ext uri="{BB962C8B-B14F-4D97-AF65-F5344CB8AC3E}">
        <p14:creationId xmlns:p14="http://schemas.microsoft.com/office/powerpoint/2010/main" val="41009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 - Apresentação Gov - 4-3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52" y="3010376"/>
            <a:ext cx="2303295" cy="8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Variação do trimestre em relação ao mesmo trimestre do ano anterior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413264"/>
              </p:ext>
            </p:extLst>
          </p:nvPr>
        </p:nvGraphicFramePr>
        <p:xfrm>
          <a:off x="752354" y="3912242"/>
          <a:ext cx="7581418" cy="234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143061"/>
              </p:ext>
            </p:extLst>
          </p:nvPr>
        </p:nvGraphicFramePr>
        <p:xfrm>
          <a:off x="752354" y="1597308"/>
          <a:ext cx="7662441" cy="241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Estrela de 5 pontas 2">
            <a:hlinkClick r:id="rId12" action="ppaction://hlinksldjump"/>
          </p:cNvPr>
          <p:cNvSpPr/>
          <p:nvPr/>
        </p:nvSpPr>
        <p:spPr>
          <a:xfrm>
            <a:off x="8281685" y="6090915"/>
            <a:ext cx="810229" cy="76708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6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274638"/>
            <a:ext cx="8819908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Variação do acumulado anual em relação ao mesmo período do ano anterior.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763403"/>
              </p:ext>
            </p:extLst>
          </p:nvPr>
        </p:nvGraphicFramePr>
        <p:xfrm>
          <a:off x="752354" y="3912242"/>
          <a:ext cx="7581418" cy="232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231451"/>
              </p:ext>
            </p:extLst>
          </p:nvPr>
        </p:nvGraphicFramePr>
        <p:xfrm>
          <a:off x="752354" y="1597308"/>
          <a:ext cx="7662441" cy="241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Estrela de 5 pontas 5">
            <a:hlinkClick r:id="rId12" action="ppaction://hlinksldjump"/>
          </p:cNvPr>
          <p:cNvSpPr/>
          <p:nvPr/>
        </p:nvSpPr>
        <p:spPr>
          <a:xfrm>
            <a:off x="8281685" y="6090915"/>
            <a:ext cx="810229" cy="76708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6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819909" cy="1143000"/>
          </a:xfrm>
        </p:spPr>
        <p:txBody>
          <a:bodyPr>
            <a:noAutofit/>
          </a:bodyPr>
          <a:lstStyle/>
          <a:p>
            <a:r>
              <a:rPr lang="pt-BR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Variação do acumulado dos últimos quatro trimestres em relação aos quatro trimestres anteriores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639976"/>
              </p:ext>
            </p:extLst>
          </p:nvPr>
        </p:nvGraphicFramePr>
        <p:xfrm>
          <a:off x="752354" y="3912243"/>
          <a:ext cx="7581418" cy="237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28181"/>
              </p:ext>
            </p:extLst>
          </p:nvPr>
        </p:nvGraphicFramePr>
        <p:xfrm>
          <a:off x="752354" y="1597308"/>
          <a:ext cx="7662441" cy="241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Estrela de 5 pontas 5">
            <a:hlinkClick r:id="rId12" action="ppaction://hlinksldjump"/>
          </p:cNvPr>
          <p:cNvSpPr/>
          <p:nvPr/>
        </p:nvSpPr>
        <p:spPr>
          <a:xfrm>
            <a:off x="8281685" y="6090915"/>
            <a:ext cx="810229" cy="76708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5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- Apresentação Gov - 4-3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833" y="423331"/>
            <a:ext cx="283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121873"/>
                </a:solidFill>
              </a:rPr>
              <a:t>Apresentação</a:t>
            </a:r>
            <a:endParaRPr lang="en-US" sz="2000" b="1" dirty="0">
              <a:solidFill>
                <a:srgbClr val="12187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6400" y="1752388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A </a:t>
            </a:r>
            <a:r>
              <a:rPr lang="pt-BR" sz="1600" dirty="0"/>
              <a:t>Secretaria de Estado de Planejamento de Mato Grosso (SEPLAN/MT) em parceria com o Instituto Brasileiro de Geografia e Estatística (IBGE) calculam anualmente o Produto Interno Bruto (PIB) do estado de Mato Grosso.  Devido a metodologia do trabalho, os resultados são divulgados com uma </a:t>
            </a:r>
            <a:r>
              <a:rPr lang="pt-BR" sz="1600" b="1" dirty="0"/>
              <a:t>defasagem de tempo de dois anos</a:t>
            </a:r>
            <a:r>
              <a:rPr lang="pt-BR" sz="1600" dirty="0"/>
              <a:t>.   E com o objetivo de conhecer a dinâmica econômica com menor defasagem e periodicidade similar ao PIB trimestral do Brasil, a SEPLAN/MT começou em 2017 a estimar o </a:t>
            </a:r>
            <a:r>
              <a:rPr lang="pt-BR" sz="1600" b="1" dirty="0"/>
              <a:t>PIB Trimestral de Mato Grosso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6" y="6056690"/>
            <a:ext cx="1573309" cy="5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- Apresentação Gov - 4-3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5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833" y="423331"/>
            <a:ext cx="283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121873"/>
                </a:solidFill>
              </a:rPr>
              <a:t>Apresentação</a:t>
            </a:r>
            <a:endParaRPr lang="en-US" sz="2000" b="1" dirty="0">
              <a:solidFill>
                <a:srgbClr val="12187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6400" y="165979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A </a:t>
            </a:r>
            <a:r>
              <a:rPr lang="pt-BR" sz="1600" dirty="0"/>
              <a:t>estimativa trimestral do PIB obedece a dois princípios básicos: </a:t>
            </a:r>
            <a:r>
              <a:rPr lang="pt-BR" sz="1600" b="1" dirty="0"/>
              <a:t>comparabilidade</a:t>
            </a:r>
            <a:r>
              <a:rPr lang="pt-BR" sz="1600" dirty="0"/>
              <a:t> (Informações regionalizadas comparáveis entre si, no tempo e no espaço) e </a:t>
            </a:r>
            <a:r>
              <a:rPr lang="pt-BR" sz="1600" b="1" dirty="0"/>
              <a:t>compatibilidade</a:t>
            </a:r>
            <a:r>
              <a:rPr lang="pt-BR" sz="1600" dirty="0"/>
              <a:t> (integração com as Contas Nacionais e Regionais).  O sistema de cálculos produz resultados em termos de variações trimestrais, semestrais, acumulados ao período e anuais</a:t>
            </a:r>
            <a:r>
              <a:rPr lang="pt-BR" sz="1600" dirty="0" smtClean="0"/>
              <a:t>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A União e </a:t>
            </a:r>
            <a:r>
              <a:rPr lang="pt-BR" sz="1600" b="1" dirty="0"/>
              <a:t>8 (oito) Estados </a:t>
            </a:r>
            <a:r>
              <a:rPr lang="pt-BR" sz="1600" dirty="0"/>
              <a:t>fazem uso da metodologia do PIB Trimestral.  Ao instituir o PIB Trimestral, Mato Grosso agora faz parte desse grupo de Estados que apresentam resultados mais imediatos da evolução da estrutura produtiva.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6" y="6056690"/>
            <a:ext cx="1573309" cy="5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- Apresentação Gov - 4-3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2184436" y="2515209"/>
            <a:ext cx="495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Resultados</a:t>
            </a:r>
            <a:r>
              <a:rPr lang="en-US" sz="4000" b="1" dirty="0" smtClean="0">
                <a:solidFill>
                  <a:schemeClr val="bg1"/>
                </a:solidFill>
              </a:rPr>
              <a:t> do 3º </a:t>
            </a:r>
            <a:r>
              <a:rPr lang="en-US" sz="4000" b="1" dirty="0" err="1" smtClean="0">
                <a:solidFill>
                  <a:schemeClr val="bg1"/>
                </a:solidFill>
              </a:rPr>
              <a:t>Trimestre</a:t>
            </a:r>
            <a:r>
              <a:rPr lang="en-US" sz="4000" b="1" dirty="0" smtClean="0">
                <a:solidFill>
                  <a:schemeClr val="bg1"/>
                </a:solidFill>
              </a:rPr>
              <a:t> de 2017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- Apresentação Gov - 4-3-0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35" y="-22813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833" y="423331"/>
            <a:ext cx="330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21873"/>
                </a:solidFill>
              </a:rPr>
              <a:t>RESULTADOS</a:t>
            </a:r>
            <a:endParaRPr lang="en-US" sz="2000" b="1" dirty="0">
              <a:solidFill>
                <a:srgbClr val="12187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810" y="498730"/>
            <a:ext cx="2836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121873"/>
                </a:solidFill>
              </a:rPr>
              <a:t>PIB 3º TRI 2017</a:t>
            </a:r>
            <a:endParaRPr lang="en-US" sz="1400" dirty="0">
              <a:solidFill>
                <a:srgbClr val="121873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9" y="6014338"/>
            <a:ext cx="1693335" cy="61552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44833" y="1512747"/>
            <a:ext cx="613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Tabela 1 -  Taxas de crescimento do PIB – </a:t>
            </a:r>
            <a:r>
              <a:rPr lang="pt-BR" sz="1400" b="1" dirty="0" smtClean="0"/>
              <a:t>Mato </a:t>
            </a:r>
            <a:r>
              <a:rPr lang="pt-BR" sz="1400" b="1" dirty="0"/>
              <a:t>Grosso e Brasil </a:t>
            </a:r>
            <a:r>
              <a:rPr lang="pt-BR" sz="1400" dirty="0"/>
              <a:t>– 3º trimestre de 2017.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551489"/>
              </p:ext>
            </p:extLst>
          </p:nvPr>
        </p:nvGraphicFramePr>
        <p:xfrm>
          <a:off x="2914283" y="2077791"/>
          <a:ext cx="5726820" cy="2142928"/>
        </p:xfrm>
        <a:graphic>
          <a:graphicData uri="http://schemas.openxmlformats.org/drawingml/2006/table">
            <a:tbl>
              <a:tblPr firstRow="1" firstCol="1" bandRow="1"/>
              <a:tblGrid>
                <a:gridCol w="3626962"/>
                <a:gridCol w="1125310"/>
                <a:gridCol w="974548"/>
              </a:tblGrid>
              <a:tr h="267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Taxas (%)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Mato Grosso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Variação do trimestre em relação ao mesmo trimestre do ano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Variação do acumulado anual em relação ao mesmo período do ano </a:t>
                      </a:r>
                      <a:r>
                        <a:rPr lang="pt-BR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anterior.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Variação do acumulado dos últimos quatro trimestres em relação aos quatro trimestres anteriores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2914283" y="4242302"/>
            <a:ext cx="4572000" cy="4231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SEPLAN MT e IBGE</a:t>
            </a:r>
            <a:endParaRPr lang="pt-B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Elaboração: SEPLAN MT / SI / Coord. De Estudos Socioeconômicos</a:t>
            </a:r>
            <a:endParaRPr lang="pt-BR" sz="1000" dirty="0"/>
          </a:p>
        </p:txBody>
      </p:sp>
      <p:sp>
        <p:nvSpPr>
          <p:cNvPr id="3" name="Estrela de 5 pontas 2">
            <a:hlinkClick r:id="rId3" action="ppaction://hlinksldjump"/>
          </p:cNvPr>
          <p:cNvSpPr/>
          <p:nvPr/>
        </p:nvSpPr>
        <p:spPr>
          <a:xfrm>
            <a:off x="2236807" y="2372810"/>
            <a:ext cx="503499" cy="37039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>
            <a:hlinkClick r:id="rId6" action="ppaction://hlinksldjump"/>
          </p:cNvPr>
          <p:cNvSpPr/>
          <p:nvPr/>
        </p:nvSpPr>
        <p:spPr>
          <a:xfrm>
            <a:off x="2236807" y="2923972"/>
            <a:ext cx="503499" cy="37039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5 pontas 10">
            <a:hlinkClick r:id="rId7" action="ppaction://hlinksldjump"/>
          </p:cNvPr>
          <p:cNvSpPr/>
          <p:nvPr/>
        </p:nvSpPr>
        <p:spPr>
          <a:xfrm>
            <a:off x="2236807" y="3620383"/>
            <a:ext cx="503499" cy="37039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1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4833" y="423331"/>
            <a:ext cx="3428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21873"/>
                </a:solidFill>
              </a:rPr>
              <a:t>RESULTADOS POR ATIVIDADES</a:t>
            </a:r>
            <a:endParaRPr lang="en-US" sz="2000" b="1" dirty="0">
              <a:solidFill>
                <a:srgbClr val="12187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810" y="498730"/>
            <a:ext cx="2836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121873"/>
                </a:solidFill>
              </a:rPr>
              <a:t>PIB 3º TRI 2017</a:t>
            </a:r>
            <a:endParaRPr lang="en-US" sz="1400" dirty="0">
              <a:solidFill>
                <a:srgbClr val="121873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9" y="6014338"/>
            <a:ext cx="1693335" cy="61552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15879" y="1512747"/>
            <a:ext cx="6111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Tabela </a:t>
            </a:r>
            <a:r>
              <a:rPr lang="pt-BR" sz="1400" dirty="0" smtClean="0"/>
              <a:t>2 </a:t>
            </a:r>
            <a:r>
              <a:rPr lang="pt-BR" sz="1400" dirty="0"/>
              <a:t>-  Taxas de crescimento do PIB </a:t>
            </a:r>
            <a:r>
              <a:rPr lang="pt-BR" sz="1400" dirty="0" smtClean="0"/>
              <a:t>de </a:t>
            </a:r>
            <a:r>
              <a:rPr lang="pt-BR" sz="1400" b="1" dirty="0"/>
              <a:t>Mato Grosso </a:t>
            </a:r>
            <a:r>
              <a:rPr lang="pt-BR" sz="1400" b="1" dirty="0" smtClean="0"/>
              <a:t>por atividades </a:t>
            </a:r>
            <a:r>
              <a:rPr lang="pt-BR" sz="1400" dirty="0"/>
              <a:t>– 3º trimestre de 2017.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615879" y="5070558"/>
            <a:ext cx="4572000" cy="4231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SEPLAN </a:t>
            </a:r>
            <a:r>
              <a:rPr lang="pt-BR" sz="1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endParaRPr lang="pt-B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Elaboração: SEPLAN MT / SI / Coord. De Estudos Socioeconômicos</a:t>
            </a:r>
            <a:endParaRPr lang="pt-BR" sz="1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0570"/>
              </p:ext>
            </p:extLst>
          </p:nvPr>
        </p:nvGraphicFramePr>
        <p:xfrm>
          <a:off x="2615879" y="2053119"/>
          <a:ext cx="6088284" cy="3017439"/>
        </p:xfrm>
        <a:graphic>
          <a:graphicData uri="http://schemas.openxmlformats.org/drawingml/2006/table">
            <a:tbl>
              <a:tblPr firstRow="1" firstCol="1" bandRow="1"/>
              <a:tblGrid>
                <a:gridCol w="2599620"/>
                <a:gridCol w="1195416"/>
                <a:gridCol w="914859"/>
                <a:gridCol w="853868"/>
                <a:gridCol w="524521"/>
              </a:tblGrid>
              <a:tr h="563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Taxas (%)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Agropecuária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Indústria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Serviços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PIB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Variação do trimestre em relação ao mesmo trimestre do ano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Variação do acumulado anual em relação ao mesmo período do ano anterior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Variação do acumulado dos últimos quatro trimestres em relação aos quatro trimestres anteriores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2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- Apresentação Gov - 4-3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4436" y="2459504"/>
            <a:ext cx="495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Desempenho</a:t>
            </a:r>
            <a:r>
              <a:rPr lang="en-US" sz="4000" b="1" dirty="0" smtClean="0">
                <a:solidFill>
                  <a:schemeClr val="bg1"/>
                </a:solidFill>
              </a:rPr>
              <a:t> do </a:t>
            </a:r>
            <a:r>
              <a:rPr lang="en-US" sz="4000" b="1" dirty="0" err="1" smtClean="0">
                <a:solidFill>
                  <a:schemeClr val="bg1"/>
                </a:solidFill>
              </a:rPr>
              <a:t>Brasil</a:t>
            </a:r>
            <a:r>
              <a:rPr lang="en-US" sz="4000" b="1" dirty="0" smtClean="0">
                <a:solidFill>
                  <a:schemeClr val="bg1"/>
                </a:solidFill>
              </a:rPr>
              <a:t> e das </a:t>
            </a:r>
            <a:r>
              <a:rPr lang="en-US" sz="4000" b="1" dirty="0" err="1">
                <a:solidFill>
                  <a:schemeClr val="bg1"/>
                </a:solidFill>
              </a:rPr>
              <a:t>U</a:t>
            </a:r>
            <a:r>
              <a:rPr lang="en-US" sz="4000" b="1" dirty="0" err="1" smtClean="0">
                <a:solidFill>
                  <a:schemeClr val="bg1"/>
                </a:solidFill>
              </a:rPr>
              <a:t>nidades</a:t>
            </a:r>
            <a:r>
              <a:rPr lang="en-US" sz="4000" b="1" dirty="0" smtClean="0">
                <a:solidFill>
                  <a:schemeClr val="bg1"/>
                </a:solidFill>
              </a:rPr>
              <a:t> da </a:t>
            </a:r>
            <a:r>
              <a:rPr lang="en-US" sz="4000" b="1" dirty="0" err="1" smtClean="0">
                <a:solidFill>
                  <a:schemeClr val="bg1"/>
                </a:solidFill>
              </a:rPr>
              <a:t>Federação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- Apresentação Gov - 4-3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40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832" y="423331"/>
            <a:ext cx="4053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21873"/>
                </a:solidFill>
              </a:rPr>
              <a:t>BRASIL E UNIDADES DA FEDERAÇÃO</a:t>
            </a:r>
            <a:endParaRPr lang="en-US" sz="2000" b="1" dirty="0">
              <a:solidFill>
                <a:srgbClr val="12187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810" y="498730"/>
            <a:ext cx="2836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121873"/>
                </a:solidFill>
              </a:rPr>
              <a:t>PIB 3º TRI 2017</a:t>
            </a:r>
            <a:endParaRPr lang="en-US" sz="1400" dirty="0">
              <a:solidFill>
                <a:srgbClr val="121873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9" y="6014338"/>
            <a:ext cx="1693335" cy="615527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08531"/>
              </p:ext>
            </p:extLst>
          </p:nvPr>
        </p:nvGraphicFramePr>
        <p:xfrm>
          <a:off x="2936110" y="1250073"/>
          <a:ext cx="5849075" cy="4490969"/>
        </p:xfrm>
        <a:graphic>
          <a:graphicData uri="http://schemas.openxmlformats.org/drawingml/2006/table">
            <a:tbl>
              <a:tblPr firstRow="1" firstCol="1" bandRow="1"/>
              <a:tblGrid>
                <a:gridCol w="2393271"/>
                <a:gridCol w="3455804"/>
              </a:tblGrid>
              <a:tr h="93437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Tabela 4 - PIB Trimestral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BR" sz="14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Brasil e das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Federação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relação ao mesmo período do ano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anterior.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3º trimestre de 2017 (%)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Bahia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Ceará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Espirito Santo 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pt-BR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Goiás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Mato Grosso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Minas Gerais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Pernambuco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 Grande do Sul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São Paulo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Fonte: SEI-BA/IPECE-CE/IMB-GO/SEPLAN-MT/FJP-MG/CONDEPE-PE/FEE-RS/SEADE-SP/IJSN-ES/IBGE.</a:t>
                      </a:r>
                      <a:endParaRPr lang="pt-BR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83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Elaboração: SEPLAN-MT/SI/SEGE/Coordenação de Estudos Socioeconômicos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5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- Apresentação Gov - 4-3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4436" y="2679424"/>
            <a:ext cx="495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Evolução</a:t>
            </a:r>
            <a:r>
              <a:rPr lang="en-US" sz="4000" b="1" dirty="0" smtClean="0">
                <a:solidFill>
                  <a:schemeClr val="bg1"/>
                </a:solidFill>
              </a:rPr>
              <a:t> das </a:t>
            </a:r>
            <a:r>
              <a:rPr lang="en-US" sz="4000" b="1" dirty="0" err="1" smtClean="0">
                <a:solidFill>
                  <a:schemeClr val="bg1"/>
                </a:solidFill>
              </a:rPr>
              <a:t>taxas</a:t>
            </a:r>
            <a:r>
              <a:rPr lang="en-US" sz="4000" b="1" dirty="0" smtClean="0">
                <a:solidFill>
                  <a:schemeClr val="bg1"/>
                </a:solidFill>
              </a:rPr>
              <a:t> do PIB Trimestral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1351</Words>
  <Application>Microsoft Office PowerPoint</Application>
  <PresentationFormat>Apresentação na tela (4:3)</PresentationFormat>
  <Paragraphs>246</Paragraphs>
  <Slides>17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Variação do trimestre em relação ao mesmo trimestre do ano anterior</vt:lpstr>
      <vt:lpstr>Variação do acumulado anual em relação ao mesmo período do ano anterior.</vt:lpstr>
      <vt:lpstr>Variação do acumulado dos últimos quatro trimestres em relação aos quatro trimestres anteriores</vt:lpstr>
    </vt:vector>
  </TitlesOfParts>
  <Company>mercom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 Arata</dc:creator>
  <cp:lastModifiedBy>EDUARDO MATSUBARA</cp:lastModifiedBy>
  <cp:revision>56</cp:revision>
  <cp:lastPrinted>2018-02-26T17:40:30Z</cp:lastPrinted>
  <dcterms:created xsi:type="dcterms:W3CDTF">2015-01-21T11:11:09Z</dcterms:created>
  <dcterms:modified xsi:type="dcterms:W3CDTF">2018-02-26T19:50:49Z</dcterms:modified>
</cp:coreProperties>
</file>